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0728be8ab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4a1709adb4a35"/>
  </p:sldMasterIdLst>
  <p:sldIdLst>
    <p:sldId xmlns:r="http://schemas.openxmlformats.org/officeDocument/2006/relationships" id="256" r:id="R474a261ca5d4441d"/>
    <p:sldId xmlns:r="http://schemas.openxmlformats.org/officeDocument/2006/relationships" id="257" r:id="R027c29ddeb3e4091"/>
    <p:sldId xmlns:r="http://schemas.openxmlformats.org/officeDocument/2006/relationships" id="258" r:id="R6803a2389be242fe"/>
    <p:sldId xmlns:r="http://schemas.openxmlformats.org/officeDocument/2006/relationships" id="259" r:id="R6b30acb72f4149d2"/>
    <p:sldId xmlns:r="http://schemas.openxmlformats.org/officeDocument/2006/relationships" id="260" r:id="R6358bcc794544f53"/>
    <p:sldId xmlns:r="http://schemas.openxmlformats.org/officeDocument/2006/relationships" id="261" r:id="R406def163fb4486f"/>
    <p:sldId xmlns:r="http://schemas.openxmlformats.org/officeDocument/2006/relationships" id="262" r:id="R2795bc588b81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4a1709adb4a35" /><Relationship Type="http://schemas.openxmlformats.org/officeDocument/2006/relationships/slide" Target="/ppt/slides/slide1.xml" Id="R474a261ca5d4441d" /><Relationship Type="http://schemas.openxmlformats.org/officeDocument/2006/relationships/slide" Target="/ppt/slides/slide2.xml" Id="R027c29ddeb3e4091" /><Relationship Type="http://schemas.openxmlformats.org/officeDocument/2006/relationships/slide" Target="/ppt/slides/slide3.xml" Id="R6803a2389be242fe" /><Relationship Type="http://schemas.openxmlformats.org/officeDocument/2006/relationships/slide" Target="/ppt/slides/slide4.xml" Id="R6b30acb72f4149d2" /><Relationship Type="http://schemas.openxmlformats.org/officeDocument/2006/relationships/slide" Target="/ppt/slides/slide5.xml" Id="R6358bcc794544f53" /><Relationship Type="http://schemas.openxmlformats.org/officeDocument/2006/relationships/slide" Target="/ppt/slides/slide6.xml" Id="R406def163fb4486f" /><Relationship Type="http://schemas.openxmlformats.org/officeDocument/2006/relationships/slide" Target="/ppt/slides/slide7.xml" Id="R2795bc588b81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5279ff6a4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0bbdd8daf46bd" /><Relationship Type="http://schemas.openxmlformats.org/officeDocument/2006/relationships/theme" Target="/ppt/slideMasters/theme/theme1.xml" Id="R3e8739e1ae57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0bbdd8daf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e8641c0b4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f278288a3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8977fc1d2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3765aca8b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e8221be59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4eccace9e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6251a8abe4c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KLANTEN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KLANTEN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15 667 756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 WILLIAM 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928 144 658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KLANTEN HOLDING AS</a:t>
            </a:r>
          </a:p>
        </p:txBody>
      </p:sp>
    </p:spTree>
  </p:cSld>
  <p:clrMapOvr>
    <a:masterClrMapping xmlns:a="http://schemas.openxmlformats.org/drawingml/2006/main"/>
  </p:clrMapOvr>
</p:sld>
</file>