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b067f03e6c43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2ee197a36441cb"/>
  </p:sldMasterIdLst>
  <p:sldIdLst>
    <p:sldId xmlns:r="http://schemas.openxmlformats.org/officeDocument/2006/relationships" id="256" r:id="Re214946b21ce45d3"/>
    <p:sldId xmlns:r="http://schemas.openxmlformats.org/officeDocument/2006/relationships" id="257" r:id="R27cb8466b1c24ab6"/>
    <p:sldId xmlns:r="http://schemas.openxmlformats.org/officeDocument/2006/relationships" id="258" r:id="Ra1d0f291e3414d72"/>
    <p:sldId xmlns:r="http://schemas.openxmlformats.org/officeDocument/2006/relationships" id="259" r:id="Reaa78850a0e549b1"/>
    <p:sldId xmlns:r="http://schemas.openxmlformats.org/officeDocument/2006/relationships" id="260" r:id="R91d81529e00a4a70"/>
    <p:sldId xmlns:r="http://schemas.openxmlformats.org/officeDocument/2006/relationships" id="261" r:id="Rc2950400e69044db"/>
    <p:sldId xmlns:r="http://schemas.openxmlformats.org/officeDocument/2006/relationships" id="262" r:id="Rd8253b0a1a5246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2ee197a36441cb" /><Relationship Type="http://schemas.openxmlformats.org/officeDocument/2006/relationships/slide" Target="/ppt/slides/slide1.xml" Id="Re214946b21ce45d3" /><Relationship Type="http://schemas.openxmlformats.org/officeDocument/2006/relationships/slide" Target="/ppt/slides/slide2.xml" Id="R27cb8466b1c24ab6" /><Relationship Type="http://schemas.openxmlformats.org/officeDocument/2006/relationships/slide" Target="/ppt/slides/slide3.xml" Id="Ra1d0f291e3414d72" /><Relationship Type="http://schemas.openxmlformats.org/officeDocument/2006/relationships/slide" Target="/ppt/slides/slide4.xml" Id="Reaa78850a0e549b1" /><Relationship Type="http://schemas.openxmlformats.org/officeDocument/2006/relationships/slide" Target="/ppt/slides/slide5.xml" Id="R91d81529e00a4a70" /><Relationship Type="http://schemas.openxmlformats.org/officeDocument/2006/relationships/slide" Target="/ppt/slides/slide6.xml" Id="Rc2950400e69044db" /><Relationship Type="http://schemas.openxmlformats.org/officeDocument/2006/relationships/slide" Target="/ppt/slides/slide7.xml" Id="Rd8253b0a1a5246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5191db976d45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8b357356a4484" /><Relationship Type="http://schemas.openxmlformats.org/officeDocument/2006/relationships/theme" Target="/ppt/slideMasters/theme/theme1.xml" Id="R190d8283728241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18b357356a44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4dd4b3d5b49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7d3c4653949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127fe53c44b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0dc2a130b47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83044415c4c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d9fd947ee4e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1718c3d724e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 JOHNSEN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JOHNSEN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 JOHNSEN INVEST AS ble etablert [år] og holder til i Tranby.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JOHNSEN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JOHNSEN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JOHNSEN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368 349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1 796 525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JOHNSEN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EIRIK PEDER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JOHNSEN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Svendsemarka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3409 Tranby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928 148 181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JOHNSEN INVEST AS</a:t>
            </a:r>
          </a:p>
        </p:txBody>
      </p:sp>
    </p:spTree>
  </p:cSld>
  <p:clrMapOvr>
    <a:masterClrMapping xmlns:a="http://schemas.openxmlformats.org/drawingml/2006/main"/>
  </p:clrMapOvr>
</p:sld>
</file>