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51686ba50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1a8b28eac4810"/>
  </p:sldMasterIdLst>
  <p:sldIdLst>
    <p:sldId xmlns:r="http://schemas.openxmlformats.org/officeDocument/2006/relationships" id="256" r:id="R66be9ae0e871495f"/>
    <p:sldId xmlns:r="http://schemas.openxmlformats.org/officeDocument/2006/relationships" id="257" r:id="R2aac5e825e28440b"/>
    <p:sldId xmlns:r="http://schemas.openxmlformats.org/officeDocument/2006/relationships" id="258" r:id="R59259c9775b74ad1"/>
    <p:sldId xmlns:r="http://schemas.openxmlformats.org/officeDocument/2006/relationships" id="259" r:id="R74d45ab1482e407d"/>
    <p:sldId xmlns:r="http://schemas.openxmlformats.org/officeDocument/2006/relationships" id="260" r:id="R864853a43c634b20"/>
    <p:sldId xmlns:r="http://schemas.openxmlformats.org/officeDocument/2006/relationships" id="261" r:id="Ra75eacec6c134fff"/>
    <p:sldId xmlns:r="http://schemas.openxmlformats.org/officeDocument/2006/relationships" id="262" r:id="R911d4cba1c59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1a8b28eac4810" /><Relationship Type="http://schemas.openxmlformats.org/officeDocument/2006/relationships/slide" Target="/ppt/slides/slide1.xml" Id="R66be9ae0e871495f" /><Relationship Type="http://schemas.openxmlformats.org/officeDocument/2006/relationships/slide" Target="/ppt/slides/slide2.xml" Id="R2aac5e825e28440b" /><Relationship Type="http://schemas.openxmlformats.org/officeDocument/2006/relationships/slide" Target="/ppt/slides/slide3.xml" Id="R59259c9775b74ad1" /><Relationship Type="http://schemas.openxmlformats.org/officeDocument/2006/relationships/slide" Target="/ppt/slides/slide4.xml" Id="R74d45ab1482e407d" /><Relationship Type="http://schemas.openxmlformats.org/officeDocument/2006/relationships/slide" Target="/ppt/slides/slide5.xml" Id="R864853a43c634b20" /><Relationship Type="http://schemas.openxmlformats.org/officeDocument/2006/relationships/slide" Target="/ppt/slides/slide6.xml" Id="Ra75eacec6c134fff" /><Relationship Type="http://schemas.openxmlformats.org/officeDocument/2006/relationships/slide" Target="/ppt/slides/slide7.xml" Id="R911d4cba1c59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dc3ca7bb7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400dcdeb4f73" /><Relationship Type="http://schemas.openxmlformats.org/officeDocument/2006/relationships/theme" Target="/ppt/slideMasters/theme/theme1.xml" Id="R548866c09e9a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e400dcdeb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13303427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8c8f4e17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906f3131f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cd41affdb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43d399fc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05db72a99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f7038c20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ERLAND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8 785 047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ERLAND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Svanedamsveien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928 152 146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ERLAND HOLDING AS</a:t>
            </a:r>
          </a:p>
        </p:txBody>
      </p:sp>
    </p:spTree>
  </p:cSld>
  <p:clrMapOvr>
    <a:masterClrMapping xmlns:a="http://schemas.openxmlformats.org/drawingml/2006/main"/>
  </p:clrMapOvr>
</p:sld>
</file>