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e5c653e74c4e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3928feca914964"/>
  </p:sldMasterIdLst>
  <p:sldIdLst>
    <p:sldId xmlns:r="http://schemas.openxmlformats.org/officeDocument/2006/relationships" id="256" r:id="R1a4f3329dbe94e8e"/>
    <p:sldId xmlns:r="http://schemas.openxmlformats.org/officeDocument/2006/relationships" id="257" r:id="Rd7a47f171040405b"/>
    <p:sldId xmlns:r="http://schemas.openxmlformats.org/officeDocument/2006/relationships" id="258" r:id="R205fa53856b647cf"/>
    <p:sldId xmlns:r="http://schemas.openxmlformats.org/officeDocument/2006/relationships" id="259" r:id="R8458c68582ee4a78"/>
    <p:sldId xmlns:r="http://schemas.openxmlformats.org/officeDocument/2006/relationships" id="260" r:id="Re9afb26987554215"/>
    <p:sldId xmlns:r="http://schemas.openxmlformats.org/officeDocument/2006/relationships" id="261" r:id="Rcfaa2229d0bb4c21"/>
    <p:sldId xmlns:r="http://schemas.openxmlformats.org/officeDocument/2006/relationships" id="262" r:id="Rd519d9e40a4145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3928feca914964" /><Relationship Type="http://schemas.openxmlformats.org/officeDocument/2006/relationships/slide" Target="/ppt/slides/slide1.xml" Id="R1a4f3329dbe94e8e" /><Relationship Type="http://schemas.openxmlformats.org/officeDocument/2006/relationships/slide" Target="/ppt/slides/slide2.xml" Id="Rd7a47f171040405b" /><Relationship Type="http://schemas.openxmlformats.org/officeDocument/2006/relationships/slide" Target="/ppt/slides/slide3.xml" Id="R205fa53856b647cf" /><Relationship Type="http://schemas.openxmlformats.org/officeDocument/2006/relationships/slide" Target="/ppt/slides/slide4.xml" Id="R8458c68582ee4a78" /><Relationship Type="http://schemas.openxmlformats.org/officeDocument/2006/relationships/slide" Target="/ppt/slides/slide5.xml" Id="Re9afb26987554215" /><Relationship Type="http://schemas.openxmlformats.org/officeDocument/2006/relationships/slide" Target="/ppt/slides/slide6.xml" Id="Rcfaa2229d0bb4c21" /><Relationship Type="http://schemas.openxmlformats.org/officeDocument/2006/relationships/slide" Target="/ppt/slides/slide7.xml" Id="Rd519d9e40a4145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97232572a748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ac224ae414f6a" /><Relationship Type="http://schemas.openxmlformats.org/officeDocument/2006/relationships/theme" Target="/ppt/slideMasters/theme/theme1.xml" Id="R44340f7e213c43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dac224ae414f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acb293f024c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46395863341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bd44930984d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c1422f4df40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d98ae9cab46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0628eb8ab4d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4e9ee498a47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HAGEN HOLDING OG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HOLDING OG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894 329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2 862 141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2 881 836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Veienmoen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3517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928 163 512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