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d7a44466c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e7b19c5d34e33"/>
  </p:sldMasterIdLst>
  <p:sldIdLst>
    <p:sldId xmlns:r="http://schemas.openxmlformats.org/officeDocument/2006/relationships" id="256" r:id="R3ad4224d21ae4edb"/>
    <p:sldId xmlns:r="http://schemas.openxmlformats.org/officeDocument/2006/relationships" id="257" r:id="R2951613b71224292"/>
    <p:sldId xmlns:r="http://schemas.openxmlformats.org/officeDocument/2006/relationships" id="258" r:id="Rbd184750acb6453d"/>
    <p:sldId xmlns:r="http://schemas.openxmlformats.org/officeDocument/2006/relationships" id="259" r:id="R665797b99e874e76"/>
    <p:sldId xmlns:r="http://schemas.openxmlformats.org/officeDocument/2006/relationships" id="260" r:id="Rb8eaabf6c5b04b94"/>
    <p:sldId xmlns:r="http://schemas.openxmlformats.org/officeDocument/2006/relationships" id="261" r:id="R5e0bf3f0cd4b47f2"/>
    <p:sldId xmlns:r="http://schemas.openxmlformats.org/officeDocument/2006/relationships" id="262" r:id="R99d310024b95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e7b19c5d34e33" /><Relationship Type="http://schemas.openxmlformats.org/officeDocument/2006/relationships/slide" Target="/ppt/slides/slide1.xml" Id="R3ad4224d21ae4edb" /><Relationship Type="http://schemas.openxmlformats.org/officeDocument/2006/relationships/slide" Target="/ppt/slides/slide2.xml" Id="R2951613b71224292" /><Relationship Type="http://schemas.openxmlformats.org/officeDocument/2006/relationships/slide" Target="/ppt/slides/slide3.xml" Id="Rbd184750acb6453d" /><Relationship Type="http://schemas.openxmlformats.org/officeDocument/2006/relationships/slide" Target="/ppt/slides/slide4.xml" Id="R665797b99e874e76" /><Relationship Type="http://schemas.openxmlformats.org/officeDocument/2006/relationships/slide" Target="/ppt/slides/slide5.xml" Id="Rb8eaabf6c5b04b94" /><Relationship Type="http://schemas.openxmlformats.org/officeDocument/2006/relationships/slide" Target="/ppt/slides/slide6.xml" Id="R5e0bf3f0cd4b47f2" /><Relationship Type="http://schemas.openxmlformats.org/officeDocument/2006/relationships/slide" Target="/ppt/slides/slide7.xml" Id="R99d310024b95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43c7a5351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c25aca514e09" /><Relationship Type="http://schemas.openxmlformats.org/officeDocument/2006/relationships/theme" Target="/ppt/slideMasters/theme/theme1.xml" Id="R4104fa36fc3c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0c25aca51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62cf857d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6b5bf4bc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01c99f0b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2e6b0611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6e3cf38f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a7ae7065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fc9a0db6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 BYGG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BYGG &amp; ANLEGG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3 593 235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LARS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71D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kleven.ba@outlook.com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BYGG &amp; ANLEGG AS</a:t>
            </a:r>
          </a:p>
        </p:txBody>
      </p:sp>
    </p:spTree>
  </p:cSld>
  <p:clrMapOvr>
    <a:masterClrMapping xmlns:a="http://schemas.openxmlformats.org/drawingml/2006/main"/>
  </p:clrMapOvr>
</p:sld>
</file>