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bf54255c30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3987effed4397"/>
  </p:sldMasterIdLst>
  <p:sldIdLst>
    <p:sldId xmlns:r="http://schemas.openxmlformats.org/officeDocument/2006/relationships" id="256" r:id="Rf7361758ef0f49c2"/>
    <p:sldId xmlns:r="http://schemas.openxmlformats.org/officeDocument/2006/relationships" id="257" r:id="R05d538a5ff864c25"/>
    <p:sldId xmlns:r="http://schemas.openxmlformats.org/officeDocument/2006/relationships" id="258" r:id="R73f83f89c860494a"/>
    <p:sldId xmlns:r="http://schemas.openxmlformats.org/officeDocument/2006/relationships" id="259" r:id="R395a69be928844ca"/>
    <p:sldId xmlns:r="http://schemas.openxmlformats.org/officeDocument/2006/relationships" id="260" r:id="R01cad943c7f74701"/>
    <p:sldId xmlns:r="http://schemas.openxmlformats.org/officeDocument/2006/relationships" id="261" r:id="R63875203542145dd"/>
    <p:sldId xmlns:r="http://schemas.openxmlformats.org/officeDocument/2006/relationships" id="262" r:id="Rc62b58a46720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3987effed4397" /><Relationship Type="http://schemas.openxmlformats.org/officeDocument/2006/relationships/slide" Target="/ppt/slides/slide1.xml" Id="Rf7361758ef0f49c2" /><Relationship Type="http://schemas.openxmlformats.org/officeDocument/2006/relationships/slide" Target="/ppt/slides/slide2.xml" Id="R05d538a5ff864c25" /><Relationship Type="http://schemas.openxmlformats.org/officeDocument/2006/relationships/slide" Target="/ppt/slides/slide3.xml" Id="R73f83f89c860494a" /><Relationship Type="http://schemas.openxmlformats.org/officeDocument/2006/relationships/slide" Target="/ppt/slides/slide4.xml" Id="R395a69be928844ca" /><Relationship Type="http://schemas.openxmlformats.org/officeDocument/2006/relationships/slide" Target="/ppt/slides/slide5.xml" Id="R01cad943c7f74701" /><Relationship Type="http://schemas.openxmlformats.org/officeDocument/2006/relationships/slide" Target="/ppt/slides/slide6.xml" Id="R63875203542145dd" /><Relationship Type="http://schemas.openxmlformats.org/officeDocument/2006/relationships/slide" Target="/ppt/slides/slide7.xml" Id="Rc62b58a46720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f82e74cbb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a790d61a0439e" /><Relationship Type="http://schemas.openxmlformats.org/officeDocument/2006/relationships/theme" Target="/ppt/slideMasters/theme/theme1.xml" Id="R84fa83911afb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3a790d61a0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134ad69434d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3c256935b4f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9dda2bf5142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8ff8d8199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ad86f513245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f266bc061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92e8c5b41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EMA-INVEST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ALFREDSEN ERIK M SJØSTRØM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928 172 880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