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99875d3f0f4b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86b57573dc44a7"/>
  </p:sldMasterIdLst>
  <p:sldIdLst>
    <p:sldId xmlns:r="http://schemas.openxmlformats.org/officeDocument/2006/relationships" id="256" r:id="Ra489c3ee720b4816"/>
    <p:sldId xmlns:r="http://schemas.openxmlformats.org/officeDocument/2006/relationships" id="257" r:id="R2e0b8086c4614698"/>
    <p:sldId xmlns:r="http://schemas.openxmlformats.org/officeDocument/2006/relationships" id="258" r:id="Ra1ca6c0971304d3e"/>
    <p:sldId xmlns:r="http://schemas.openxmlformats.org/officeDocument/2006/relationships" id="259" r:id="R81bcef7d828647a9"/>
    <p:sldId xmlns:r="http://schemas.openxmlformats.org/officeDocument/2006/relationships" id="260" r:id="R8a2b6c8a78c049eb"/>
    <p:sldId xmlns:r="http://schemas.openxmlformats.org/officeDocument/2006/relationships" id="261" r:id="R6cb7e079d3464263"/>
    <p:sldId xmlns:r="http://schemas.openxmlformats.org/officeDocument/2006/relationships" id="262" r:id="R5376db73770e4d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6b57573dc44a7" /><Relationship Type="http://schemas.openxmlformats.org/officeDocument/2006/relationships/slide" Target="/ppt/slides/slide1.xml" Id="Ra489c3ee720b4816" /><Relationship Type="http://schemas.openxmlformats.org/officeDocument/2006/relationships/slide" Target="/ppt/slides/slide2.xml" Id="R2e0b8086c4614698" /><Relationship Type="http://schemas.openxmlformats.org/officeDocument/2006/relationships/slide" Target="/ppt/slides/slide3.xml" Id="Ra1ca6c0971304d3e" /><Relationship Type="http://schemas.openxmlformats.org/officeDocument/2006/relationships/slide" Target="/ppt/slides/slide4.xml" Id="R81bcef7d828647a9" /><Relationship Type="http://schemas.openxmlformats.org/officeDocument/2006/relationships/slide" Target="/ppt/slides/slide5.xml" Id="R8a2b6c8a78c049eb" /><Relationship Type="http://schemas.openxmlformats.org/officeDocument/2006/relationships/slide" Target="/ppt/slides/slide6.xml" Id="R6cb7e079d3464263" /><Relationship Type="http://schemas.openxmlformats.org/officeDocument/2006/relationships/slide" Target="/ppt/slides/slide7.xml" Id="R5376db73770e4d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26fbb0f7c49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e2a884fa84380" /><Relationship Type="http://schemas.openxmlformats.org/officeDocument/2006/relationships/theme" Target="/ppt/slideMasters/theme/theme1.xml" Id="Rb294fd4448e64c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5e2a884fa843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bbab5d9c8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3f347d56047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627f8f29a4a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0d76507834a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cfd0190444e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55d1d1db647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e4805481842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ELEMENTFASADE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ELEMENTFASADE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ELEMENTFASADE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ELEMENTFASADE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ELEMENTFASADE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ELEMENTFASADE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171 746 417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17 942 432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13 454 115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26 822 980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83 825 080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ELEMENTFASADE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KAMPO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ELEMENTFASADE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Tomteveien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1618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928 173 704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ELEMENTFASADE AS</a:t>
            </a:r>
          </a:p>
        </p:txBody>
      </p:sp>
    </p:spTree>
  </p:cSld>
  <p:clrMapOvr>
    <a:masterClrMapping xmlns:a="http://schemas.openxmlformats.org/drawingml/2006/main"/>
  </p:clrMapOvr>
</p:sld>
</file>