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222d0486424a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3dece766724477"/>
  </p:sldMasterIdLst>
  <p:sldIdLst>
    <p:sldId xmlns:r="http://schemas.openxmlformats.org/officeDocument/2006/relationships" id="256" r:id="Rd70befc95cd34eb1"/>
    <p:sldId xmlns:r="http://schemas.openxmlformats.org/officeDocument/2006/relationships" id="257" r:id="R3370fb72aaa34b70"/>
    <p:sldId xmlns:r="http://schemas.openxmlformats.org/officeDocument/2006/relationships" id="258" r:id="R7aea724e06d14298"/>
    <p:sldId xmlns:r="http://schemas.openxmlformats.org/officeDocument/2006/relationships" id="259" r:id="R98410ef71cff42db"/>
    <p:sldId xmlns:r="http://schemas.openxmlformats.org/officeDocument/2006/relationships" id="260" r:id="Rebb3be77d2be4928"/>
    <p:sldId xmlns:r="http://schemas.openxmlformats.org/officeDocument/2006/relationships" id="261" r:id="Rf47913537cec47b9"/>
    <p:sldId xmlns:r="http://schemas.openxmlformats.org/officeDocument/2006/relationships" id="262" r:id="Ref258e5e68be43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3dece766724477" /><Relationship Type="http://schemas.openxmlformats.org/officeDocument/2006/relationships/slide" Target="/ppt/slides/slide1.xml" Id="Rd70befc95cd34eb1" /><Relationship Type="http://schemas.openxmlformats.org/officeDocument/2006/relationships/slide" Target="/ppt/slides/slide2.xml" Id="R3370fb72aaa34b70" /><Relationship Type="http://schemas.openxmlformats.org/officeDocument/2006/relationships/slide" Target="/ppt/slides/slide3.xml" Id="R7aea724e06d14298" /><Relationship Type="http://schemas.openxmlformats.org/officeDocument/2006/relationships/slide" Target="/ppt/slides/slide4.xml" Id="R98410ef71cff42db" /><Relationship Type="http://schemas.openxmlformats.org/officeDocument/2006/relationships/slide" Target="/ppt/slides/slide5.xml" Id="Rebb3be77d2be4928" /><Relationship Type="http://schemas.openxmlformats.org/officeDocument/2006/relationships/slide" Target="/ppt/slides/slide6.xml" Id="Rf47913537cec47b9" /><Relationship Type="http://schemas.openxmlformats.org/officeDocument/2006/relationships/slide" Target="/ppt/slides/slide7.xml" Id="Ref258e5e68be43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9af2cd32144a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e72e3ec7f47ef" /><Relationship Type="http://schemas.openxmlformats.org/officeDocument/2006/relationships/theme" Target="/ppt/slideMasters/theme/theme1.xml" Id="R50f9b1d3eb144a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2e72e3ec7f47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e885441ad4e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ebe9306c249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1e457660e49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1beab62e643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f8c3c184141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e8bf07cbf49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56fab549d4c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LYNVINGEN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LYNVINGEN INVEST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198 831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207 151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BERGET KAI ERIK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BERGET LENE GUSTAVSEN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Grimsgaards vei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928 175 375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LYNVINGEN INVEST AS</a:t>
            </a:r>
          </a:p>
        </p:txBody>
      </p:sp>
    </p:spTree>
  </p:cSld>
  <p:clrMapOvr>
    <a:masterClrMapping xmlns:a="http://schemas.openxmlformats.org/drawingml/2006/main"/>
  </p:clrMapOvr>
</p:sld>
</file>