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39918a925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6c54010f14d8d"/>
  </p:sldMasterIdLst>
  <p:sldIdLst>
    <p:sldId xmlns:r="http://schemas.openxmlformats.org/officeDocument/2006/relationships" id="256" r:id="R7e36e4a1158e4335"/>
    <p:sldId xmlns:r="http://schemas.openxmlformats.org/officeDocument/2006/relationships" id="257" r:id="R19a0d3d0341d41c4"/>
    <p:sldId xmlns:r="http://schemas.openxmlformats.org/officeDocument/2006/relationships" id="258" r:id="R201776d0650f44d5"/>
    <p:sldId xmlns:r="http://schemas.openxmlformats.org/officeDocument/2006/relationships" id="259" r:id="R429435f42b674356"/>
    <p:sldId xmlns:r="http://schemas.openxmlformats.org/officeDocument/2006/relationships" id="260" r:id="Rd7335cd45322436d"/>
    <p:sldId xmlns:r="http://schemas.openxmlformats.org/officeDocument/2006/relationships" id="261" r:id="Rb2851ec932a24947"/>
    <p:sldId xmlns:r="http://schemas.openxmlformats.org/officeDocument/2006/relationships" id="262" r:id="Ra18d70b7a93e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6c54010f14d8d" /><Relationship Type="http://schemas.openxmlformats.org/officeDocument/2006/relationships/slide" Target="/ppt/slides/slide1.xml" Id="R7e36e4a1158e4335" /><Relationship Type="http://schemas.openxmlformats.org/officeDocument/2006/relationships/slide" Target="/ppt/slides/slide2.xml" Id="R19a0d3d0341d41c4" /><Relationship Type="http://schemas.openxmlformats.org/officeDocument/2006/relationships/slide" Target="/ppt/slides/slide3.xml" Id="R201776d0650f44d5" /><Relationship Type="http://schemas.openxmlformats.org/officeDocument/2006/relationships/slide" Target="/ppt/slides/slide4.xml" Id="R429435f42b674356" /><Relationship Type="http://schemas.openxmlformats.org/officeDocument/2006/relationships/slide" Target="/ppt/slides/slide5.xml" Id="Rd7335cd45322436d" /><Relationship Type="http://schemas.openxmlformats.org/officeDocument/2006/relationships/slide" Target="/ppt/slides/slide6.xml" Id="Rb2851ec932a24947" /><Relationship Type="http://schemas.openxmlformats.org/officeDocument/2006/relationships/slide" Target="/ppt/slides/slide7.xml" Id="Ra18d70b7a93e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a2d3f3dbb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0241eab34259" /><Relationship Type="http://schemas.openxmlformats.org/officeDocument/2006/relationships/theme" Target="/ppt/slideMasters/theme/theme1.xml" Id="R1edcda0f512a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20241eab3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981130c97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5adb9a47e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04aae818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7ad6e4936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359664d0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25e35ef7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3f9fa8e13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5 398 349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−9 258 987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928 176 843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