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765e0bdad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003337a3c4d2f"/>
  </p:sldMasterIdLst>
  <p:sldIdLst>
    <p:sldId xmlns:r="http://schemas.openxmlformats.org/officeDocument/2006/relationships" id="256" r:id="R204c057295924661"/>
    <p:sldId xmlns:r="http://schemas.openxmlformats.org/officeDocument/2006/relationships" id="257" r:id="R8e45cdde7b40499b"/>
    <p:sldId xmlns:r="http://schemas.openxmlformats.org/officeDocument/2006/relationships" id="258" r:id="R78d2022179804881"/>
    <p:sldId xmlns:r="http://schemas.openxmlformats.org/officeDocument/2006/relationships" id="259" r:id="Rd1a878c9831a4684"/>
    <p:sldId xmlns:r="http://schemas.openxmlformats.org/officeDocument/2006/relationships" id="260" r:id="Rb959c1cf110449e1"/>
    <p:sldId xmlns:r="http://schemas.openxmlformats.org/officeDocument/2006/relationships" id="261" r:id="R6008b37e1f2649e2"/>
    <p:sldId xmlns:r="http://schemas.openxmlformats.org/officeDocument/2006/relationships" id="262" r:id="R68198c744fbd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003337a3c4d2f" /><Relationship Type="http://schemas.openxmlformats.org/officeDocument/2006/relationships/slide" Target="/ppt/slides/slide1.xml" Id="R204c057295924661" /><Relationship Type="http://schemas.openxmlformats.org/officeDocument/2006/relationships/slide" Target="/ppt/slides/slide2.xml" Id="R8e45cdde7b40499b" /><Relationship Type="http://schemas.openxmlformats.org/officeDocument/2006/relationships/slide" Target="/ppt/slides/slide3.xml" Id="R78d2022179804881" /><Relationship Type="http://schemas.openxmlformats.org/officeDocument/2006/relationships/slide" Target="/ppt/slides/slide4.xml" Id="Rd1a878c9831a4684" /><Relationship Type="http://schemas.openxmlformats.org/officeDocument/2006/relationships/slide" Target="/ppt/slides/slide5.xml" Id="Rb959c1cf110449e1" /><Relationship Type="http://schemas.openxmlformats.org/officeDocument/2006/relationships/slide" Target="/ppt/slides/slide6.xml" Id="R6008b37e1f2649e2" /><Relationship Type="http://schemas.openxmlformats.org/officeDocument/2006/relationships/slide" Target="/ppt/slides/slide7.xml" Id="R68198c744fbd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e29a44ba2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356c1d934fd0" /><Relationship Type="http://schemas.openxmlformats.org/officeDocument/2006/relationships/theme" Target="/ppt/slideMasters/theme/theme1.xml" Id="Rb27e2d8de7a2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e356c1d93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795a8f5be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04867774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0b6b48ba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1b600aa2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895ac0fd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7f132e9a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a32b183e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VONA NORD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VONA NORD HOLDING AS ble etablert [år] og holder til i Gibostad.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7 978 398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61 967 616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LILL-TOVE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Skognesveien 610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9372 Gibostad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