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5d3c4dd07842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8a700e6fbf4ac0"/>
  </p:sldMasterIdLst>
  <p:sldIdLst>
    <p:sldId xmlns:r="http://schemas.openxmlformats.org/officeDocument/2006/relationships" id="256" r:id="R0a3ec096b2884781"/>
    <p:sldId xmlns:r="http://schemas.openxmlformats.org/officeDocument/2006/relationships" id="257" r:id="Re2ca37475f7a43d8"/>
    <p:sldId xmlns:r="http://schemas.openxmlformats.org/officeDocument/2006/relationships" id="258" r:id="Refb820cee95a4eff"/>
    <p:sldId xmlns:r="http://schemas.openxmlformats.org/officeDocument/2006/relationships" id="259" r:id="Rc39385fe18e14de1"/>
    <p:sldId xmlns:r="http://schemas.openxmlformats.org/officeDocument/2006/relationships" id="260" r:id="R3c86dd5d9e2e4697"/>
    <p:sldId xmlns:r="http://schemas.openxmlformats.org/officeDocument/2006/relationships" id="261" r:id="R61484a3373c84980"/>
    <p:sldId xmlns:r="http://schemas.openxmlformats.org/officeDocument/2006/relationships" id="262" r:id="R87b573e22ba2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a700e6fbf4ac0" /><Relationship Type="http://schemas.openxmlformats.org/officeDocument/2006/relationships/slide" Target="/ppt/slides/slide1.xml" Id="R0a3ec096b2884781" /><Relationship Type="http://schemas.openxmlformats.org/officeDocument/2006/relationships/slide" Target="/ppt/slides/slide2.xml" Id="Re2ca37475f7a43d8" /><Relationship Type="http://schemas.openxmlformats.org/officeDocument/2006/relationships/slide" Target="/ppt/slides/slide3.xml" Id="Refb820cee95a4eff" /><Relationship Type="http://schemas.openxmlformats.org/officeDocument/2006/relationships/slide" Target="/ppt/slides/slide4.xml" Id="Rc39385fe18e14de1" /><Relationship Type="http://schemas.openxmlformats.org/officeDocument/2006/relationships/slide" Target="/ppt/slides/slide5.xml" Id="R3c86dd5d9e2e4697" /><Relationship Type="http://schemas.openxmlformats.org/officeDocument/2006/relationships/slide" Target="/ppt/slides/slide6.xml" Id="R61484a3373c84980" /><Relationship Type="http://schemas.openxmlformats.org/officeDocument/2006/relationships/slide" Target="/ppt/slides/slide7.xml" Id="R87b573e22ba2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eefa7c1bf49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04797df354d85" /><Relationship Type="http://schemas.openxmlformats.org/officeDocument/2006/relationships/theme" Target="/ppt/slideMasters/theme/theme1.xml" Id="R8b9d9206195243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104797df354d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00aba308f40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01863f68d46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2361b8d2b43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a59df053f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a9ae88e6b47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fd9e60ae44a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714ca84a24d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ÅSGÅRD RØR OG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ÅSGÅRD RØR OG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ÅSGÅRD RØR OG ENERGI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ÅSGÅRD RØR OG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ÅSGÅRD RØR OG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ÅSGÅRD RØR OG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3 382 540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173 478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467 470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1 426 655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ÅSGÅRD RØR OG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ÅSGÅRD RUNAR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AKERJORDET MARIANNE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ÅSGÅRD JO-GAUTE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ÅSGÅRD REIDAR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ÅSGÅRD SJUR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ÅSGÅRD RØR OG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Bøkkerveien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928 177 912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ÅSGÅRD RØR OG ENERGI AS</a:t>
            </a:r>
          </a:p>
        </p:txBody>
      </p:sp>
    </p:spTree>
  </p:cSld>
  <p:clrMapOvr>
    <a:masterClrMapping xmlns:a="http://schemas.openxmlformats.org/drawingml/2006/main"/>
  </p:clrMapOvr>
</p:sld>
</file>