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2217cdd9e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8e27aac4c42b6"/>
  </p:sldMasterIdLst>
  <p:sldIdLst>
    <p:sldId xmlns:r="http://schemas.openxmlformats.org/officeDocument/2006/relationships" id="256" r:id="R6d80a866d49c40ec"/>
    <p:sldId xmlns:r="http://schemas.openxmlformats.org/officeDocument/2006/relationships" id="257" r:id="R4d191faf63094b25"/>
    <p:sldId xmlns:r="http://schemas.openxmlformats.org/officeDocument/2006/relationships" id="258" r:id="R43a9156b31b949ed"/>
    <p:sldId xmlns:r="http://schemas.openxmlformats.org/officeDocument/2006/relationships" id="259" r:id="Raa63c119956746f3"/>
    <p:sldId xmlns:r="http://schemas.openxmlformats.org/officeDocument/2006/relationships" id="260" r:id="Rb53649795fc54ee7"/>
    <p:sldId xmlns:r="http://schemas.openxmlformats.org/officeDocument/2006/relationships" id="261" r:id="R0b9f7ae685874f2f"/>
    <p:sldId xmlns:r="http://schemas.openxmlformats.org/officeDocument/2006/relationships" id="262" r:id="R937a1befe6f8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8e27aac4c42b6" /><Relationship Type="http://schemas.openxmlformats.org/officeDocument/2006/relationships/slide" Target="/ppt/slides/slide1.xml" Id="R6d80a866d49c40ec" /><Relationship Type="http://schemas.openxmlformats.org/officeDocument/2006/relationships/slide" Target="/ppt/slides/slide2.xml" Id="R4d191faf63094b25" /><Relationship Type="http://schemas.openxmlformats.org/officeDocument/2006/relationships/slide" Target="/ppt/slides/slide3.xml" Id="R43a9156b31b949ed" /><Relationship Type="http://schemas.openxmlformats.org/officeDocument/2006/relationships/slide" Target="/ppt/slides/slide4.xml" Id="Raa63c119956746f3" /><Relationship Type="http://schemas.openxmlformats.org/officeDocument/2006/relationships/slide" Target="/ppt/slides/slide5.xml" Id="Rb53649795fc54ee7" /><Relationship Type="http://schemas.openxmlformats.org/officeDocument/2006/relationships/slide" Target="/ppt/slides/slide6.xml" Id="R0b9f7ae685874f2f" /><Relationship Type="http://schemas.openxmlformats.org/officeDocument/2006/relationships/slide" Target="/ppt/slides/slide7.xml" Id="R937a1befe6f8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d41f0577f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1662d0adf414d" /><Relationship Type="http://schemas.openxmlformats.org/officeDocument/2006/relationships/theme" Target="/ppt/slideMasters/theme/theme1.xml" Id="Rd9ac481dd80c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1662d0adf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2a290f36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30cd9b9d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5a41c9d82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2509e36ec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96c31269a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fa94c8773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262172415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CRS ELEKTRO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42 783 664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13 263 051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JOHANSEN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SOLBERG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JENSSEN HOLDING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SIMEN KROGSTAD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OLOFSSON TOBIAS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JOHAN SEBASTIAN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928 180 034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 ELEKTRO AS</a:t>
            </a:r>
          </a:p>
        </p:txBody>
      </p:sp>
    </p:spTree>
  </p:cSld>
  <p:clrMapOvr>
    <a:masterClrMapping xmlns:a="http://schemas.openxmlformats.org/drawingml/2006/main"/>
  </p:clrMapOvr>
</p:sld>
</file>