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dd3fca57c84e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73d3a50bd8476a"/>
  </p:sldMasterIdLst>
  <p:sldIdLst>
    <p:sldId xmlns:r="http://schemas.openxmlformats.org/officeDocument/2006/relationships" id="256" r:id="Ra5f440f8fd634179"/>
    <p:sldId xmlns:r="http://schemas.openxmlformats.org/officeDocument/2006/relationships" id="257" r:id="R02eea245f8064c62"/>
    <p:sldId xmlns:r="http://schemas.openxmlformats.org/officeDocument/2006/relationships" id="258" r:id="R30a5c3261875473d"/>
    <p:sldId xmlns:r="http://schemas.openxmlformats.org/officeDocument/2006/relationships" id="259" r:id="Rfb63526cf6094284"/>
    <p:sldId xmlns:r="http://schemas.openxmlformats.org/officeDocument/2006/relationships" id="260" r:id="Rd65e0e6af6944405"/>
    <p:sldId xmlns:r="http://schemas.openxmlformats.org/officeDocument/2006/relationships" id="261" r:id="Rac70802111d1412e"/>
    <p:sldId xmlns:r="http://schemas.openxmlformats.org/officeDocument/2006/relationships" id="262" r:id="Re56d295b2a9d45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73d3a50bd8476a" /><Relationship Type="http://schemas.openxmlformats.org/officeDocument/2006/relationships/slide" Target="/ppt/slides/slide1.xml" Id="Ra5f440f8fd634179" /><Relationship Type="http://schemas.openxmlformats.org/officeDocument/2006/relationships/slide" Target="/ppt/slides/slide2.xml" Id="R02eea245f8064c62" /><Relationship Type="http://schemas.openxmlformats.org/officeDocument/2006/relationships/slide" Target="/ppt/slides/slide3.xml" Id="R30a5c3261875473d" /><Relationship Type="http://schemas.openxmlformats.org/officeDocument/2006/relationships/slide" Target="/ppt/slides/slide4.xml" Id="Rfb63526cf6094284" /><Relationship Type="http://schemas.openxmlformats.org/officeDocument/2006/relationships/slide" Target="/ppt/slides/slide5.xml" Id="Rd65e0e6af6944405" /><Relationship Type="http://schemas.openxmlformats.org/officeDocument/2006/relationships/slide" Target="/ppt/slides/slide6.xml" Id="Rac70802111d1412e" /><Relationship Type="http://schemas.openxmlformats.org/officeDocument/2006/relationships/slide" Target="/ppt/slides/slide7.xml" Id="Re56d295b2a9d45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0c8e1a19b240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591926f3f4a08" /><Relationship Type="http://schemas.openxmlformats.org/officeDocument/2006/relationships/theme" Target="/ppt/slideMasters/theme/theme1.xml" Id="R13110bf5742b46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9591926f3f4a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4e991bdff4b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b5a0e195247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3f56b716d42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dfe3c7a0845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410befa1240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268e0beea43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0afa485764a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CRESCENTE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CRESCENTE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CRESCENTE INVEST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CRESCENTE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CRESCENTE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CRESCENTE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126 925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160 926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CRESCENTE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BERTHINUSSEN JEANETTE 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BERTHINUSSEN YNGVE 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CRESCENTE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Damstubben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3427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928 180 778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CRESCENTE INVEST AS</a:t>
            </a:r>
          </a:p>
        </p:txBody>
      </p:sp>
    </p:spTree>
  </p:cSld>
  <p:clrMapOvr>
    <a:masterClrMapping xmlns:a="http://schemas.openxmlformats.org/drawingml/2006/main"/>
  </p:clrMapOvr>
</p:sld>
</file>