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393bb971bf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ef2a1be4c4b40"/>
  </p:sldMasterIdLst>
  <p:sldIdLst>
    <p:sldId xmlns:r="http://schemas.openxmlformats.org/officeDocument/2006/relationships" id="256" r:id="Rd3c587c4506846ab"/>
    <p:sldId xmlns:r="http://schemas.openxmlformats.org/officeDocument/2006/relationships" id="257" r:id="Rafc513a825f8457c"/>
    <p:sldId xmlns:r="http://schemas.openxmlformats.org/officeDocument/2006/relationships" id="258" r:id="R29a48f081dd541a8"/>
    <p:sldId xmlns:r="http://schemas.openxmlformats.org/officeDocument/2006/relationships" id="259" r:id="R1abd4bfeb70b4d64"/>
    <p:sldId xmlns:r="http://schemas.openxmlformats.org/officeDocument/2006/relationships" id="260" r:id="Rb0388c0a864d4257"/>
    <p:sldId xmlns:r="http://schemas.openxmlformats.org/officeDocument/2006/relationships" id="261" r:id="R3ff81604ac684b0d"/>
    <p:sldId xmlns:r="http://schemas.openxmlformats.org/officeDocument/2006/relationships" id="262" r:id="Re9d87b61c1a2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ef2a1be4c4b40" /><Relationship Type="http://schemas.openxmlformats.org/officeDocument/2006/relationships/slide" Target="/ppt/slides/slide1.xml" Id="Rd3c587c4506846ab" /><Relationship Type="http://schemas.openxmlformats.org/officeDocument/2006/relationships/slide" Target="/ppt/slides/slide2.xml" Id="Rafc513a825f8457c" /><Relationship Type="http://schemas.openxmlformats.org/officeDocument/2006/relationships/slide" Target="/ppt/slides/slide3.xml" Id="R29a48f081dd541a8" /><Relationship Type="http://schemas.openxmlformats.org/officeDocument/2006/relationships/slide" Target="/ppt/slides/slide4.xml" Id="R1abd4bfeb70b4d64" /><Relationship Type="http://schemas.openxmlformats.org/officeDocument/2006/relationships/slide" Target="/ppt/slides/slide5.xml" Id="Rb0388c0a864d4257" /><Relationship Type="http://schemas.openxmlformats.org/officeDocument/2006/relationships/slide" Target="/ppt/slides/slide6.xml" Id="R3ff81604ac684b0d" /><Relationship Type="http://schemas.openxmlformats.org/officeDocument/2006/relationships/slide" Target="/ppt/slides/slide7.xml" Id="Re9d87b61c1a2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386ac3027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ed89a2b04ae7" /><Relationship Type="http://schemas.openxmlformats.org/officeDocument/2006/relationships/theme" Target="/ppt/slideMasters/theme/theme1.xml" Id="R90ff872aeed7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ded89a2b0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89d230d5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9105532e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8dc427633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ae1852fca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7463fe384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ce635b7ca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161c95e3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MATUVA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MATUVA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MATUVA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MATUVA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MATUVA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MATUVA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526 172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MATUVA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THOMAS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MATUVA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928 181 901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MATUVA HOLDING AS</a:t>
            </a:r>
          </a:p>
        </p:txBody>
      </p:sp>
    </p:spTree>
  </p:cSld>
  <p:clrMapOvr>
    <a:masterClrMapping xmlns:a="http://schemas.openxmlformats.org/drawingml/2006/main"/>
  </p:clrMapOvr>
</p:sld>
</file>