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f0989a96274d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51dc20fc904884"/>
  </p:sldMasterIdLst>
  <p:sldIdLst>
    <p:sldId xmlns:r="http://schemas.openxmlformats.org/officeDocument/2006/relationships" id="256" r:id="R6aba8acda7324d76"/>
    <p:sldId xmlns:r="http://schemas.openxmlformats.org/officeDocument/2006/relationships" id="257" r:id="R2b338e0853e54aec"/>
    <p:sldId xmlns:r="http://schemas.openxmlformats.org/officeDocument/2006/relationships" id="258" r:id="Rdba18713cbac42a9"/>
    <p:sldId xmlns:r="http://schemas.openxmlformats.org/officeDocument/2006/relationships" id="259" r:id="Rf593af007f704fab"/>
    <p:sldId xmlns:r="http://schemas.openxmlformats.org/officeDocument/2006/relationships" id="260" r:id="R70093f068661419a"/>
    <p:sldId xmlns:r="http://schemas.openxmlformats.org/officeDocument/2006/relationships" id="261" r:id="Rc1d7c442636c4b01"/>
    <p:sldId xmlns:r="http://schemas.openxmlformats.org/officeDocument/2006/relationships" id="262" r:id="R6d0a3bf2b9b342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51dc20fc904884" /><Relationship Type="http://schemas.openxmlformats.org/officeDocument/2006/relationships/slide" Target="/ppt/slides/slide1.xml" Id="R6aba8acda7324d76" /><Relationship Type="http://schemas.openxmlformats.org/officeDocument/2006/relationships/slide" Target="/ppt/slides/slide2.xml" Id="R2b338e0853e54aec" /><Relationship Type="http://schemas.openxmlformats.org/officeDocument/2006/relationships/slide" Target="/ppt/slides/slide3.xml" Id="Rdba18713cbac42a9" /><Relationship Type="http://schemas.openxmlformats.org/officeDocument/2006/relationships/slide" Target="/ppt/slides/slide4.xml" Id="Rf593af007f704fab" /><Relationship Type="http://schemas.openxmlformats.org/officeDocument/2006/relationships/slide" Target="/ppt/slides/slide5.xml" Id="R70093f068661419a" /><Relationship Type="http://schemas.openxmlformats.org/officeDocument/2006/relationships/slide" Target="/ppt/slides/slide6.xml" Id="Rc1d7c442636c4b01" /><Relationship Type="http://schemas.openxmlformats.org/officeDocument/2006/relationships/slide" Target="/ppt/slides/slide7.xml" Id="R6d0a3bf2b9b342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a4c156c0214b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2f7075c7c437c" /><Relationship Type="http://schemas.openxmlformats.org/officeDocument/2006/relationships/theme" Target="/ppt/slideMasters/theme/theme1.xml" Id="R388f262f232f4f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82f7075c7c43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b1c6f61874d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711031d7340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f8d4f2d524f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3aa68d8874e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cfbaf445447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22f77310a41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4ffb68c6644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L.AFSETH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L.AFSETH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L.AFSETH HOLDING AS ble etablert [år] og holder til i Ingeberg.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L.AFSETH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L.AFSETH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L.AFSETH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820 944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820 944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L.AFSETH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AFSETH LARS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L.AFSETH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Brennsætervegen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2323 Ingeberg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928 191 494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L.AFSETH HOLDING AS</a:t>
            </a:r>
          </a:p>
        </p:txBody>
      </p:sp>
    </p:spTree>
  </p:cSld>
  <p:clrMapOvr>
    <a:masterClrMapping xmlns:a="http://schemas.openxmlformats.org/drawingml/2006/main"/>
  </p:clrMapOvr>
</p:sld>
</file>