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42e84ea11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01aefb12f46a1"/>
  </p:sldMasterIdLst>
  <p:sldIdLst>
    <p:sldId xmlns:r="http://schemas.openxmlformats.org/officeDocument/2006/relationships" id="256" r:id="Rb380ca91303f4d91"/>
    <p:sldId xmlns:r="http://schemas.openxmlformats.org/officeDocument/2006/relationships" id="257" r:id="R9e739e1db24f4df6"/>
    <p:sldId xmlns:r="http://schemas.openxmlformats.org/officeDocument/2006/relationships" id="258" r:id="R7c7a01750d444714"/>
    <p:sldId xmlns:r="http://schemas.openxmlformats.org/officeDocument/2006/relationships" id="259" r:id="R6d89ed60b5a44df0"/>
    <p:sldId xmlns:r="http://schemas.openxmlformats.org/officeDocument/2006/relationships" id="260" r:id="R0d38d8595f774231"/>
    <p:sldId xmlns:r="http://schemas.openxmlformats.org/officeDocument/2006/relationships" id="261" r:id="R9c2bee13c82d4f00"/>
    <p:sldId xmlns:r="http://schemas.openxmlformats.org/officeDocument/2006/relationships" id="262" r:id="Rf3545b58b8fd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01aefb12f46a1" /><Relationship Type="http://schemas.openxmlformats.org/officeDocument/2006/relationships/slide" Target="/ppt/slides/slide1.xml" Id="Rb380ca91303f4d91" /><Relationship Type="http://schemas.openxmlformats.org/officeDocument/2006/relationships/slide" Target="/ppt/slides/slide2.xml" Id="R9e739e1db24f4df6" /><Relationship Type="http://schemas.openxmlformats.org/officeDocument/2006/relationships/slide" Target="/ppt/slides/slide3.xml" Id="R7c7a01750d444714" /><Relationship Type="http://schemas.openxmlformats.org/officeDocument/2006/relationships/slide" Target="/ppt/slides/slide4.xml" Id="R6d89ed60b5a44df0" /><Relationship Type="http://schemas.openxmlformats.org/officeDocument/2006/relationships/slide" Target="/ppt/slides/slide5.xml" Id="R0d38d8595f774231" /><Relationship Type="http://schemas.openxmlformats.org/officeDocument/2006/relationships/slide" Target="/ppt/slides/slide6.xml" Id="R9c2bee13c82d4f00" /><Relationship Type="http://schemas.openxmlformats.org/officeDocument/2006/relationships/slide" Target="/ppt/slides/slide7.xml" Id="Rf3545b58b8fd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19635c545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4bb51bdf411a" /><Relationship Type="http://schemas.openxmlformats.org/officeDocument/2006/relationships/theme" Target="/ppt/slideMasters/theme/theme1.xml" Id="Re88066dd00ac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04bb51bdf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81563e85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067c4b78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edb15657a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9b0ed7bd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b4c354e0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961fabe9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d378dcf8e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MESTERGRUPPEN PRODUKSJON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22 884 911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34 823 244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Brynsengfaret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928 192 024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PRODUKSJON AS</a:t>
            </a:r>
          </a:p>
        </p:txBody>
      </p:sp>
    </p:spTree>
  </p:cSld>
  <p:clrMapOvr>
    <a:masterClrMapping xmlns:a="http://schemas.openxmlformats.org/drawingml/2006/main"/>
  </p:clrMapOvr>
</p:sld>
</file>