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b303681c5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860c82be54a77"/>
  </p:sldMasterIdLst>
  <p:sldIdLst>
    <p:sldId xmlns:r="http://schemas.openxmlformats.org/officeDocument/2006/relationships" id="256" r:id="R2a5d62e86a2e4ee6"/>
    <p:sldId xmlns:r="http://schemas.openxmlformats.org/officeDocument/2006/relationships" id="257" r:id="Rcf9cf033dd88487e"/>
    <p:sldId xmlns:r="http://schemas.openxmlformats.org/officeDocument/2006/relationships" id="258" r:id="Rc5e74e28e6c8460a"/>
    <p:sldId xmlns:r="http://schemas.openxmlformats.org/officeDocument/2006/relationships" id="259" r:id="Rf421b9ac5e3841dc"/>
    <p:sldId xmlns:r="http://schemas.openxmlformats.org/officeDocument/2006/relationships" id="260" r:id="Rbc5291cc94c64c10"/>
    <p:sldId xmlns:r="http://schemas.openxmlformats.org/officeDocument/2006/relationships" id="261" r:id="Rabca8c2de3874aad"/>
    <p:sldId xmlns:r="http://schemas.openxmlformats.org/officeDocument/2006/relationships" id="262" r:id="Ref629d921b52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860c82be54a77" /><Relationship Type="http://schemas.openxmlformats.org/officeDocument/2006/relationships/slide" Target="/ppt/slides/slide1.xml" Id="R2a5d62e86a2e4ee6" /><Relationship Type="http://schemas.openxmlformats.org/officeDocument/2006/relationships/slide" Target="/ppt/slides/slide2.xml" Id="Rcf9cf033dd88487e" /><Relationship Type="http://schemas.openxmlformats.org/officeDocument/2006/relationships/slide" Target="/ppt/slides/slide3.xml" Id="Rc5e74e28e6c8460a" /><Relationship Type="http://schemas.openxmlformats.org/officeDocument/2006/relationships/slide" Target="/ppt/slides/slide4.xml" Id="Rf421b9ac5e3841dc" /><Relationship Type="http://schemas.openxmlformats.org/officeDocument/2006/relationships/slide" Target="/ppt/slides/slide5.xml" Id="Rbc5291cc94c64c10" /><Relationship Type="http://schemas.openxmlformats.org/officeDocument/2006/relationships/slide" Target="/ppt/slides/slide6.xml" Id="Rabca8c2de3874aad" /><Relationship Type="http://schemas.openxmlformats.org/officeDocument/2006/relationships/slide" Target="/ppt/slides/slide7.xml" Id="Ref629d921b52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100e69160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887dd2f85408a" /><Relationship Type="http://schemas.openxmlformats.org/officeDocument/2006/relationships/theme" Target="/ppt/slideMasters/theme/theme1.xml" Id="R84efb70ed256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887dd2f85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dc957393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9d4a0704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ec9eada3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6e458bb3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d0bb0a81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5af6ee70e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0e215a04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15 517 142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HENRIK JOHAN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BRENDHAGEN BYGG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Hågasletta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928 192 458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SANDEFJORD AS</a:t>
            </a:r>
          </a:p>
        </p:txBody>
      </p:sp>
    </p:spTree>
  </p:cSld>
  <p:clrMapOvr>
    <a:masterClrMapping xmlns:a="http://schemas.openxmlformats.org/drawingml/2006/main"/>
  </p:clrMapOvr>
</p:sld>
</file>