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58a3aed65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19dd32ff945fa"/>
  </p:sldMasterIdLst>
  <p:sldIdLst>
    <p:sldId xmlns:r="http://schemas.openxmlformats.org/officeDocument/2006/relationships" id="256" r:id="R9f769d11aec44c63"/>
    <p:sldId xmlns:r="http://schemas.openxmlformats.org/officeDocument/2006/relationships" id="257" r:id="R420c6d2d41744007"/>
    <p:sldId xmlns:r="http://schemas.openxmlformats.org/officeDocument/2006/relationships" id="258" r:id="R2412affd57d54f5d"/>
    <p:sldId xmlns:r="http://schemas.openxmlformats.org/officeDocument/2006/relationships" id="259" r:id="R2e4c52ecdbd84631"/>
    <p:sldId xmlns:r="http://schemas.openxmlformats.org/officeDocument/2006/relationships" id="260" r:id="R58c5eb26585a411b"/>
    <p:sldId xmlns:r="http://schemas.openxmlformats.org/officeDocument/2006/relationships" id="261" r:id="Rde7b6bc6f5f34971"/>
    <p:sldId xmlns:r="http://schemas.openxmlformats.org/officeDocument/2006/relationships" id="262" r:id="R589b480d452b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19dd32ff945fa" /><Relationship Type="http://schemas.openxmlformats.org/officeDocument/2006/relationships/slide" Target="/ppt/slides/slide1.xml" Id="R9f769d11aec44c63" /><Relationship Type="http://schemas.openxmlformats.org/officeDocument/2006/relationships/slide" Target="/ppt/slides/slide2.xml" Id="R420c6d2d41744007" /><Relationship Type="http://schemas.openxmlformats.org/officeDocument/2006/relationships/slide" Target="/ppt/slides/slide3.xml" Id="R2412affd57d54f5d" /><Relationship Type="http://schemas.openxmlformats.org/officeDocument/2006/relationships/slide" Target="/ppt/slides/slide4.xml" Id="R2e4c52ecdbd84631" /><Relationship Type="http://schemas.openxmlformats.org/officeDocument/2006/relationships/slide" Target="/ppt/slides/slide5.xml" Id="R58c5eb26585a411b" /><Relationship Type="http://schemas.openxmlformats.org/officeDocument/2006/relationships/slide" Target="/ppt/slides/slide6.xml" Id="Rde7b6bc6f5f34971" /><Relationship Type="http://schemas.openxmlformats.org/officeDocument/2006/relationships/slide" Target="/ppt/slides/slide7.xml" Id="R589b480d452b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3c604e526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2f9bf955428e" /><Relationship Type="http://schemas.openxmlformats.org/officeDocument/2006/relationships/theme" Target="/ppt/slideMasters/theme/theme1.xml" Id="R271006a67805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22f9bf955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7ba1d298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50a8c2036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2aa237127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10f69123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6fa4f37d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21af123d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28ebe1423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RØRSERVICE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8 738 397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3 981 272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VIPER INVESTMENT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928 195 309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RØRSERVICE AS</a:t>
            </a:r>
          </a:p>
        </p:txBody>
      </p:sp>
    </p:spTree>
  </p:cSld>
  <p:clrMapOvr>
    <a:masterClrMapping xmlns:a="http://schemas.openxmlformats.org/drawingml/2006/main"/>
  </p:clrMapOvr>
</p:sld>
</file>