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e724f3c837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a7c5a7f2d4ca9"/>
  </p:sldMasterIdLst>
  <p:sldIdLst>
    <p:sldId xmlns:r="http://schemas.openxmlformats.org/officeDocument/2006/relationships" id="256" r:id="Rf01c47f236094a61"/>
    <p:sldId xmlns:r="http://schemas.openxmlformats.org/officeDocument/2006/relationships" id="257" r:id="Rb04e0cfe99a44487"/>
    <p:sldId xmlns:r="http://schemas.openxmlformats.org/officeDocument/2006/relationships" id="258" r:id="R10d88552983f4474"/>
    <p:sldId xmlns:r="http://schemas.openxmlformats.org/officeDocument/2006/relationships" id="259" r:id="Rbbfadfc59bf94a52"/>
    <p:sldId xmlns:r="http://schemas.openxmlformats.org/officeDocument/2006/relationships" id="260" r:id="R3b18fe7db1e54126"/>
    <p:sldId xmlns:r="http://schemas.openxmlformats.org/officeDocument/2006/relationships" id="261" r:id="Re39dfb099c7d41d7"/>
    <p:sldId xmlns:r="http://schemas.openxmlformats.org/officeDocument/2006/relationships" id="262" r:id="Rca5ee8b6c8c544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a7c5a7f2d4ca9" /><Relationship Type="http://schemas.openxmlformats.org/officeDocument/2006/relationships/slide" Target="/ppt/slides/slide1.xml" Id="Rf01c47f236094a61" /><Relationship Type="http://schemas.openxmlformats.org/officeDocument/2006/relationships/slide" Target="/ppt/slides/slide2.xml" Id="Rb04e0cfe99a44487" /><Relationship Type="http://schemas.openxmlformats.org/officeDocument/2006/relationships/slide" Target="/ppt/slides/slide3.xml" Id="R10d88552983f4474" /><Relationship Type="http://schemas.openxmlformats.org/officeDocument/2006/relationships/slide" Target="/ppt/slides/slide4.xml" Id="Rbbfadfc59bf94a52" /><Relationship Type="http://schemas.openxmlformats.org/officeDocument/2006/relationships/slide" Target="/ppt/slides/slide5.xml" Id="R3b18fe7db1e54126" /><Relationship Type="http://schemas.openxmlformats.org/officeDocument/2006/relationships/slide" Target="/ppt/slides/slide6.xml" Id="Re39dfb099c7d41d7" /><Relationship Type="http://schemas.openxmlformats.org/officeDocument/2006/relationships/slide" Target="/ppt/slides/slide7.xml" Id="Rca5ee8b6c8c544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e3d097749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1bceba53b4a2b" /><Relationship Type="http://schemas.openxmlformats.org/officeDocument/2006/relationships/theme" Target="/ppt/slideMasters/theme/theme1.xml" Id="Re5ac97b59f65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1bceba53b4a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e8c6162c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a0c1824cf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f72cb96ce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d6079fb6a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018e0547c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505f1d4f4f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4804b98ac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GUNHILDVÅGEN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GUNHILDVÅGEN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GUNHILDVÅGEN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GUNHILDVÅGEN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GUNHILDVÅGEN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GUNHILDVÅGEN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11 430 960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11 432 323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GUNHILDVÅGEN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ULLALAND INVEST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HØGHEIM INVEST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GUNHILDVÅGEN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GUNHILDVÅGEN HOLDING AS</a:t>
            </a:r>
          </a:p>
        </p:txBody>
      </p:sp>
    </p:spTree>
  </p:cSld>
  <p:clrMapOvr>
    <a:masterClrMapping xmlns:a="http://schemas.openxmlformats.org/drawingml/2006/main"/>
  </p:clrMapOvr>
</p:sld>
</file>