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b62eecfa8f74f2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9dcdd3dac7f4d1d"/>
  </p:sldMasterIdLst>
  <p:sldIdLst>
    <p:sldId xmlns:r="http://schemas.openxmlformats.org/officeDocument/2006/relationships" id="256" r:id="Rd7f466ea2420495a"/>
    <p:sldId xmlns:r="http://schemas.openxmlformats.org/officeDocument/2006/relationships" id="257" r:id="R5689a9b782944b71"/>
    <p:sldId xmlns:r="http://schemas.openxmlformats.org/officeDocument/2006/relationships" id="258" r:id="R168c91269dcc4147"/>
    <p:sldId xmlns:r="http://schemas.openxmlformats.org/officeDocument/2006/relationships" id="259" r:id="R3e062328eac44ac1"/>
    <p:sldId xmlns:r="http://schemas.openxmlformats.org/officeDocument/2006/relationships" id="260" r:id="Rc943479396b54e7b"/>
    <p:sldId xmlns:r="http://schemas.openxmlformats.org/officeDocument/2006/relationships" id="261" r:id="R71b18dd908384b02"/>
    <p:sldId xmlns:r="http://schemas.openxmlformats.org/officeDocument/2006/relationships" id="262" r:id="R0b0d2a07956b4cd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9dcdd3dac7f4d1d" /><Relationship Type="http://schemas.openxmlformats.org/officeDocument/2006/relationships/slide" Target="/ppt/slides/slide1.xml" Id="Rd7f466ea2420495a" /><Relationship Type="http://schemas.openxmlformats.org/officeDocument/2006/relationships/slide" Target="/ppt/slides/slide2.xml" Id="R5689a9b782944b71" /><Relationship Type="http://schemas.openxmlformats.org/officeDocument/2006/relationships/slide" Target="/ppt/slides/slide3.xml" Id="R168c91269dcc4147" /><Relationship Type="http://schemas.openxmlformats.org/officeDocument/2006/relationships/slide" Target="/ppt/slides/slide4.xml" Id="R3e062328eac44ac1" /><Relationship Type="http://schemas.openxmlformats.org/officeDocument/2006/relationships/slide" Target="/ppt/slides/slide5.xml" Id="Rc943479396b54e7b" /><Relationship Type="http://schemas.openxmlformats.org/officeDocument/2006/relationships/slide" Target="/ppt/slides/slide6.xml" Id="R71b18dd908384b02" /><Relationship Type="http://schemas.openxmlformats.org/officeDocument/2006/relationships/slide" Target="/ppt/slides/slide7.xml" Id="R0b0d2a07956b4cd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97fd14c4b374c7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b840e1c68b4ad9" /><Relationship Type="http://schemas.openxmlformats.org/officeDocument/2006/relationships/theme" Target="/ppt/slideMasters/theme/theme1.xml" Id="R3145b2ebca3a423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2b840e1c68b4ad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d62e2fabf94cd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306c29d4df4d5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3fee3ddd4641d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17d844f2a946f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dd3a5a6fa94d1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a94e704b2349c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00a6af6393436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CHRISTER VOLDEN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CHRISTER VOLDEN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CHRISTER VOLDEN HOLDING AS ble etablert [år] og holder til i Hauge I Dalane.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CHRISTER VOLDEN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CHRISTER VOLDEN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CHRISTER VOLDEN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179 344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61 633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50 438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13 802 652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14 195 591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CHRISTER VOLDEN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VOLDEN CHRISTER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CHRISTER VOLDEN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Øynotoppen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4380 Hauge I Dalane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928 202 038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CHRISTER VOLDEN HOLDING AS</a:t>
            </a:r>
          </a:p>
        </p:txBody>
      </p:sp>
    </p:spTree>
  </p:cSld>
  <p:clrMapOvr>
    <a:masterClrMapping xmlns:a="http://schemas.openxmlformats.org/drawingml/2006/main"/>
  </p:clrMapOvr>
</p:sld>
</file>