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dbc4565de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2cc51ad174654"/>
  </p:sldMasterIdLst>
  <p:sldIdLst>
    <p:sldId xmlns:r="http://schemas.openxmlformats.org/officeDocument/2006/relationships" id="256" r:id="R197d52ceface4617"/>
    <p:sldId xmlns:r="http://schemas.openxmlformats.org/officeDocument/2006/relationships" id="257" r:id="R271f5a4893164567"/>
    <p:sldId xmlns:r="http://schemas.openxmlformats.org/officeDocument/2006/relationships" id="258" r:id="R30cbe4990504414e"/>
    <p:sldId xmlns:r="http://schemas.openxmlformats.org/officeDocument/2006/relationships" id="259" r:id="R9d8ec6318bb54c9e"/>
    <p:sldId xmlns:r="http://schemas.openxmlformats.org/officeDocument/2006/relationships" id="260" r:id="R3a56b2e87a7a420b"/>
    <p:sldId xmlns:r="http://schemas.openxmlformats.org/officeDocument/2006/relationships" id="261" r:id="R903e3c4aea9f40fc"/>
    <p:sldId xmlns:r="http://schemas.openxmlformats.org/officeDocument/2006/relationships" id="262" r:id="R3e3d2b704bbb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2cc51ad174654" /><Relationship Type="http://schemas.openxmlformats.org/officeDocument/2006/relationships/slide" Target="/ppt/slides/slide1.xml" Id="R197d52ceface4617" /><Relationship Type="http://schemas.openxmlformats.org/officeDocument/2006/relationships/slide" Target="/ppt/slides/slide2.xml" Id="R271f5a4893164567" /><Relationship Type="http://schemas.openxmlformats.org/officeDocument/2006/relationships/slide" Target="/ppt/slides/slide3.xml" Id="R30cbe4990504414e" /><Relationship Type="http://schemas.openxmlformats.org/officeDocument/2006/relationships/slide" Target="/ppt/slides/slide4.xml" Id="R9d8ec6318bb54c9e" /><Relationship Type="http://schemas.openxmlformats.org/officeDocument/2006/relationships/slide" Target="/ppt/slides/slide5.xml" Id="R3a56b2e87a7a420b" /><Relationship Type="http://schemas.openxmlformats.org/officeDocument/2006/relationships/slide" Target="/ppt/slides/slide6.xml" Id="R903e3c4aea9f40fc" /><Relationship Type="http://schemas.openxmlformats.org/officeDocument/2006/relationships/slide" Target="/ppt/slides/slide7.xml" Id="R3e3d2b704bbb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76acc28d4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b5e6020534d3d" /><Relationship Type="http://schemas.openxmlformats.org/officeDocument/2006/relationships/theme" Target="/ppt/slideMasters/theme/theme1.xml" Id="R2dd6ff349720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b5e602053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582999dfc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28c5042a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402146f4e44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fdd65ef6e46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13d91672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46b8db27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994fff8846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E. ROGNE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17 808 427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Erik Rogne, 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