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eca0c56913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0822c5aa04e3c"/>
  </p:sldMasterIdLst>
  <p:sldIdLst>
    <p:sldId xmlns:r="http://schemas.openxmlformats.org/officeDocument/2006/relationships" id="256" r:id="Rdc82d60abbe24064"/>
    <p:sldId xmlns:r="http://schemas.openxmlformats.org/officeDocument/2006/relationships" id="257" r:id="R5824d936bd1c4e9b"/>
    <p:sldId xmlns:r="http://schemas.openxmlformats.org/officeDocument/2006/relationships" id="258" r:id="Rf6e2e401f0bd4d91"/>
    <p:sldId xmlns:r="http://schemas.openxmlformats.org/officeDocument/2006/relationships" id="259" r:id="Rbc8c587869f64b71"/>
    <p:sldId xmlns:r="http://schemas.openxmlformats.org/officeDocument/2006/relationships" id="260" r:id="R56247172b5644b31"/>
    <p:sldId xmlns:r="http://schemas.openxmlformats.org/officeDocument/2006/relationships" id="261" r:id="R9ae32c98f2f04914"/>
    <p:sldId xmlns:r="http://schemas.openxmlformats.org/officeDocument/2006/relationships" id="262" r:id="Rc57a5331f2b7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0822c5aa04e3c" /><Relationship Type="http://schemas.openxmlformats.org/officeDocument/2006/relationships/slide" Target="/ppt/slides/slide1.xml" Id="Rdc82d60abbe24064" /><Relationship Type="http://schemas.openxmlformats.org/officeDocument/2006/relationships/slide" Target="/ppt/slides/slide2.xml" Id="R5824d936bd1c4e9b" /><Relationship Type="http://schemas.openxmlformats.org/officeDocument/2006/relationships/slide" Target="/ppt/slides/slide3.xml" Id="Rf6e2e401f0bd4d91" /><Relationship Type="http://schemas.openxmlformats.org/officeDocument/2006/relationships/slide" Target="/ppt/slides/slide4.xml" Id="Rbc8c587869f64b71" /><Relationship Type="http://schemas.openxmlformats.org/officeDocument/2006/relationships/slide" Target="/ppt/slides/slide5.xml" Id="R56247172b5644b31" /><Relationship Type="http://schemas.openxmlformats.org/officeDocument/2006/relationships/slide" Target="/ppt/slides/slide6.xml" Id="R9ae32c98f2f04914" /><Relationship Type="http://schemas.openxmlformats.org/officeDocument/2006/relationships/slide" Target="/ppt/slides/slide7.xml" Id="Rc57a5331f2b7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8f21dc129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42cd0b374cde" /><Relationship Type="http://schemas.openxmlformats.org/officeDocument/2006/relationships/theme" Target="/ppt/slideMasters/theme/theme1.xml" Id="R49d28173455c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142cd0b37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d8f30d7a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3dca58687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493e86b10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66a5ee2e5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855d06e4d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dacaac04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6dbce0b49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PROFFBUSS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PROFFBUSS AS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9 690 416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6 182 795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AANDSTAD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marius-aa@outlook.com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www.proffbuss.no/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PROFFBUSS AS</a:t>
            </a:r>
          </a:p>
        </p:txBody>
      </p:sp>
    </p:spTree>
  </p:cSld>
  <p:clrMapOvr>
    <a:masterClrMapping xmlns:a="http://schemas.openxmlformats.org/drawingml/2006/main"/>
  </p:clrMapOvr>
</p:sld>
</file>