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6471cc013446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bb0f4ada664e50"/>
  </p:sldMasterIdLst>
  <p:sldIdLst>
    <p:sldId xmlns:r="http://schemas.openxmlformats.org/officeDocument/2006/relationships" id="256" r:id="R95af0c281af74e79"/>
    <p:sldId xmlns:r="http://schemas.openxmlformats.org/officeDocument/2006/relationships" id="257" r:id="Ref81c75ea3844ffc"/>
    <p:sldId xmlns:r="http://schemas.openxmlformats.org/officeDocument/2006/relationships" id="258" r:id="Rc58baa134cf64a7f"/>
    <p:sldId xmlns:r="http://schemas.openxmlformats.org/officeDocument/2006/relationships" id="259" r:id="R4a74585764e74a27"/>
    <p:sldId xmlns:r="http://schemas.openxmlformats.org/officeDocument/2006/relationships" id="260" r:id="R091e97a4ff0d45d0"/>
    <p:sldId xmlns:r="http://schemas.openxmlformats.org/officeDocument/2006/relationships" id="261" r:id="R2cb8a7a44d3e4529"/>
    <p:sldId xmlns:r="http://schemas.openxmlformats.org/officeDocument/2006/relationships" id="262" r:id="R691ed9fdc1e645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bb0f4ada664e50" /><Relationship Type="http://schemas.openxmlformats.org/officeDocument/2006/relationships/slide" Target="/ppt/slides/slide1.xml" Id="R95af0c281af74e79" /><Relationship Type="http://schemas.openxmlformats.org/officeDocument/2006/relationships/slide" Target="/ppt/slides/slide2.xml" Id="Ref81c75ea3844ffc" /><Relationship Type="http://schemas.openxmlformats.org/officeDocument/2006/relationships/slide" Target="/ppt/slides/slide3.xml" Id="Rc58baa134cf64a7f" /><Relationship Type="http://schemas.openxmlformats.org/officeDocument/2006/relationships/slide" Target="/ppt/slides/slide4.xml" Id="R4a74585764e74a27" /><Relationship Type="http://schemas.openxmlformats.org/officeDocument/2006/relationships/slide" Target="/ppt/slides/slide5.xml" Id="R091e97a4ff0d45d0" /><Relationship Type="http://schemas.openxmlformats.org/officeDocument/2006/relationships/slide" Target="/ppt/slides/slide6.xml" Id="R2cb8a7a44d3e4529" /><Relationship Type="http://schemas.openxmlformats.org/officeDocument/2006/relationships/slide" Target="/ppt/slides/slide7.xml" Id="R691ed9fdc1e645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09d4c479184a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77ea774fd4650" /><Relationship Type="http://schemas.openxmlformats.org/officeDocument/2006/relationships/theme" Target="/ppt/slideMasters/theme/theme1.xml" Id="Rbac8271621a24e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477ea774fd46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9e2d7f50842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759888e7f40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61c20302e4c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2d453b9804a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5afbf93a34e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f68b7b08f42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4e526ee8243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NJORDHALL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NJORDHALL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7 892 699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7 893 699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TORGNES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8515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928 206 076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NJORDHALL AS</a:t>
            </a:r>
          </a:p>
        </p:txBody>
      </p:sp>
    </p:spTree>
  </p:cSld>
  <p:clrMapOvr>
    <a:masterClrMapping xmlns:a="http://schemas.openxmlformats.org/drawingml/2006/main"/>
  </p:clrMapOvr>
</p:sld>
</file>