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d0fae3f4e849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95ef2fc50f4069"/>
  </p:sldMasterIdLst>
  <p:sldIdLst>
    <p:sldId xmlns:r="http://schemas.openxmlformats.org/officeDocument/2006/relationships" id="256" r:id="R42a473976bb34156"/>
    <p:sldId xmlns:r="http://schemas.openxmlformats.org/officeDocument/2006/relationships" id="257" r:id="R368751d32f9c4d36"/>
    <p:sldId xmlns:r="http://schemas.openxmlformats.org/officeDocument/2006/relationships" id="258" r:id="R75e77939dd984100"/>
    <p:sldId xmlns:r="http://schemas.openxmlformats.org/officeDocument/2006/relationships" id="259" r:id="R688a766c868f47c6"/>
    <p:sldId xmlns:r="http://schemas.openxmlformats.org/officeDocument/2006/relationships" id="260" r:id="Rca5d01d4102e4811"/>
    <p:sldId xmlns:r="http://schemas.openxmlformats.org/officeDocument/2006/relationships" id="261" r:id="R6104012d775b4ec0"/>
    <p:sldId xmlns:r="http://schemas.openxmlformats.org/officeDocument/2006/relationships" id="262" r:id="Rf3c53027f1d34d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95ef2fc50f4069" /><Relationship Type="http://schemas.openxmlformats.org/officeDocument/2006/relationships/slide" Target="/ppt/slides/slide1.xml" Id="R42a473976bb34156" /><Relationship Type="http://schemas.openxmlformats.org/officeDocument/2006/relationships/slide" Target="/ppt/slides/slide2.xml" Id="R368751d32f9c4d36" /><Relationship Type="http://schemas.openxmlformats.org/officeDocument/2006/relationships/slide" Target="/ppt/slides/slide3.xml" Id="R75e77939dd984100" /><Relationship Type="http://schemas.openxmlformats.org/officeDocument/2006/relationships/slide" Target="/ppt/slides/slide4.xml" Id="R688a766c868f47c6" /><Relationship Type="http://schemas.openxmlformats.org/officeDocument/2006/relationships/slide" Target="/ppt/slides/slide5.xml" Id="Rca5d01d4102e4811" /><Relationship Type="http://schemas.openxmlformats.org/officeDocument/2006/relationships/slide" Target="/ppt/slides/slide6.xml" Id="R6104012d775b4ec0" /><Relationship Type="http://schemas.openxmlformats.org/officeDocument/2006/relationships/slide" Target="/ppt/slides/slide7.xml" Id="Rf3c53027f1d34d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b471d5cc8e41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e497d149246dc" /><Relationship Type="http://schemas.openxmlformats.org/officeDocument/2006/relationships/theme" Target="/ppt/slideMasters/theme/theme1.xml" Id="R992f17e4e2d949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8e497d149246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fa11cbcea41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9360f9b1842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f8eae678843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e27c12bd149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f36cec57245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e64cd885740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1b3d7263949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GEOTEKNIKK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GEOTEKNIKK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GEOTEKNIKK ANLEGG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GEOTEKNIKK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GEOTEKNIKK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GEOTEKNIKK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1 363 508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−1 313 135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1 790 271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GEOTEKNIKK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HP PROSJEKTERING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SAKSBEHANDLER KARLSEN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GEOTEKNIKK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Alvimveien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1722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928 207 897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GEOTEKNIKK ANLEGG AS</a:t>
            </a:r>
          </a:p>
        </p:txBody>
      </p:sp>
    </p:spTree>
  </p:cSld>
  <p:clrMapOvr>
    <a:masterClrMapping xmlns:a="http://schemas.openxmlformats.org/drawingml/2006/main"/>
  </p:clrMapOvr>
</p:sld>
</file>