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ac979d098a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a96ce1b4c41cb"/>
  </p:sldMasterIdLst>
  <p:sldIdLst>
    <p:sldId xmlns:r="http://schemas.openxmlformats.org/officeDocument/2006/relationships" id="256" r:id="Reab70f334cb243b2"/>
    <p:sldId xmlns:r="http://schemas.openxmlformats.org/officeDocument/2006/relationships" id="257" r:id="R0500fdc9043344de"/>
    <p:sldId xmlns:r="http://schemas.openxmlformats.org/officeDocument/2006/relationships" id="258" r:id="R60144c14e28c487a"/>
    <p:sldId xmlns:r="http://schemas.openxmlformats.org/officeDocument/2006/relationships" id="259" r:id="Rf80d5bb55f6f443a"/>
    <p:sldId xmlns:r="http://schemas.openxmlformats.org/officeDocument/2006/relationships" id="260" r:id="R1f5f7f9467194ac1"/>
    <p:sldId xmlns:r="http://schemas.openxmlformats.org/officeDocument/2006/relationships" id="261" r:id="R0a6b16dd9f2c4275"/>
    <p:sldId xmlns:r="http://schemas.openxmlformats.org/officeDocument/2006/relationships" id="262" r:id="R514935898bb9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a96ce1b4c41cb" /><Relationship Type="http://schemas.openxmlformats.org/officeDocument/2006/relationships/slide" Target="/ppt/slides/slide1.xml" Id="Reab70f334cb243b2" /><Relationship Type="http://schemas.openxmlformats.org/officeDocument/2006/relationships/slide" Target="/ppt/slides/slide2.xml" Id="R0500fdc9043344de" /><Relationship Type="http://schemas.openxmlformats.org/officeDocument/2006/relationships/slide" Target="/ppt/slides/slide3.xml" Id="R60144c14e28c487a" /><Relationship Type="http://schemas.openxmlformats.org/officeDocument/2006/relationships/slide" Target="/ppt/slides/slide4.xml" Id="Rf80d5bb55f6f443a" /><Relationship Type="http://schemas.openxmlformats.org/officeDocument/2006/relationships/slide" Target="/ppt/slides/slide5.xml" Id="R1f5f7f9467194ac1" /><Relationship Type="http://schemas.openxmlformats.org/officeDocument/2006/relationships/slide" Target="/ppt/slides/slide6.xml" Id="R0a6b16dd9f2c4275" /><Relationship Type="http://schemas.openxmlformats.org/officeDocument/2006/relationships/slide" Target="/ppt/slides/slide7.xml" Id="R514935898bb9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b3bbf41d2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60669fbe9405d" /><Relationship Type="http://schemas.openxmlformats.org/officeDocument/2006/relationships/theme" Target="/ppt/slideMasters/theme/theme1.xml" Id="Ra1ef43f4b407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60669fbe9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b54a81dc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c5c793120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4d07c5dd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3d25f312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d710c478f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24c7734e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ff1ac5b36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