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7d0e24308847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57bcc9a43b43dc"/>
  </p:sldMasterIdLst>
  <p:sldIdLst>
    <p:sldId xmlns:r="http://schemas.openxmlformats.org/officeDocument/2006/relationships" id="256" r:id="Rec9e02996752418f"/>
    <p:sldId xmlns:r="http://schemas.openxmlformats.org/officeDocument/2006/relationships" id="257" r:id="R177e9a0fd1474034"/>
    <p:sldId xmlns:r="http://schemas.openxmlformats.org/officeDocument/2006/relationships" id="258" r:id="R8bc26fb143624bb7"/>
    <p:sldId xmlns:r="http://schemas.openxmlformats.org/officeDocument/2006/relationships" id="259" r:id="R29674f9c08974b6f"/>
    <p:sldId xmlns:r="http://schemas.openxmlformats.org/officeDocument/2006/relationships" id="260" r:id="R93ba99c85f9a4c7b"/>
    <p:sldId xmlns:r="http://schemas.openxmlformats.org/officeDocument/2006/relationships" id="261" r:id="R7d6a96a126ff48c3"/>
    <p:sldId xmlns:r="http://schemas.openxmlformats.org/officeDocument/2006/relationships" id="262" r:id="R0ccebe8ca49846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57bcc9a43b43dc" /><Relationship Type="http://schemas.openxmlformats.org/officeDocument/2006/relationships/slide" Target="/ppt/slides/slide1.xml" Id="Rec9e02996752418f" /><Relationship Type="http://schemas.openxmlformats.org/officeDocument/2006/relationships/slide" Target="/ppt/slides/slide2.xml" Id="R177e9a0fd1474034" /><Relationship Type="http://schemas.openxmlformats.org/officeDocument/2006/relationships/slide" Target="/ppt/slides/slide3.xml" Id="R8bc26fb143624bb7" /><Relationship Type="http://schemas.openxmlformats.org/officeDocument/2006/relationships/slide" Target="/ppt/slides/slide4.xml" Id="R29674f9c08974b6f" /><Relationship Type="http://schemas.openxmlformats.org/officeDocument/2006/relationships/slide" Target="/ppt/slides/slide5.xml" Id="R93ba99c85f9a4c7b" /><Relationship Type="http://schemas.openxmlformats.org/officeDocument/2006/relationships/slide" Target="/ppt/slides/slide6.xml" Id="R7d6a96a126ff48c3" /><Relationship Type="http://schemas.openxmlformats.org/officeDocument/2006/relationships/slide" Target="/ppt/slides/slide7.xml" Id="R0ccebe8ca49846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2d1294d4642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c99feb5084df0" /><Relationship Type="http://schemas.openxmlformats.org/officeDocument/2006/relationships/theme" Target="/ppt/slideMasters/theme/theme1.xml" Id="R08f2466e39bf48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c99feb5084d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564583081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603b4c747540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a7a35cd9a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9387d92a040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4b2990e8048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48ce448d543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64a83dd9a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HIK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15 341 000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GAUSNES HELGE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Gausnes, Åsegjerdet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6017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HIK HOLDING AS</a:t>
            </a:r>
          </a:p>
        </p:txBody>
      </p:sp>
    </p:spTree>
  </p:cSld>
  <p:clrMapOvr>
    <a:masterClrMapping xmlns:a="http://schemas.openxmlformats.org/drawingml/2006/main"/>
  </p:clrMapOvr>
</p:sld>
</file>