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b075b5cac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fa0d32ee4414e"/>
  </p:sldMasterIdLst>
  <p:sldIdLst>
    <p:sldId xmlns:r="http://schemas.openxmlformats.org/officeDocument/2006/relationships" id="256" r:id="R4126a82cedf0430f"/>
    <p:sldId xmlns:r="http://schemas.openxmlformats.org/officeDocument/2006/relationships" id="257" r:id="R6966dc3e777e4f42"/>
    <p:sldId xmlns:r="http://schemas.openxmlformats.org/officeDocument/2006/relationships" id="258" r:id="R5e79f908ca1641a0"/>
    <p:sldId xmlns:r="http://schemas.openxmlformats.org/officeDocument/2006/relationships" id="259" r:id="R5bc88d8ad27b4032"/>
    <p:sldId xmlns:r="http://schemas.openxmlformats.org/officeDocument/2006/relationships" id="260" r:id="R36d6e5f678284c3e"/>
    <p:sldId xmlns:r="http://schemas.openxmlformats.org/officeDocument/2006/relationships" id="261" r:id="R4fd8411b62124703"/>
    <p:sldId xmlns:r="http://schemas.openxmlformats.org/officeDocument/2006/relationships" id="262" r:id="R91e443091dc6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fa0d32ee4414e" /><Relationship Type="http://schemas.openxmlformats.org/officeDocument/2006/relationships/slide" Target="/ppt/slides/slide1.xml" Id="R4126a82cedf0430f" /><Relationship Type="http://schemas.openxmlformats.org/officeDocument/2006/relationships/slide" Target="/ppt/slides/slide2.xml" Id="R6966dc3e777e4f42" /><Relationship Type="http://schemas.openxmlformats.org/officeDocument/2006/relationships/slide" Target="/ppt/slides/slide3.xml" Id="R5e79f908ca1641a0" /><Relationship Type="http://schemas.openxmlformats.org/officeDocument/2006/relationships/slide" Target="/ppt/slides/slide4.xml" Id="R5bc88d8ad27b4032" /><Relationship Type="http://schemas.openxmlformats.org/officeDocument/2006/relationships/slide" Target="/ppt/slides/slide5.xml" Id="R36d6e5f678284c3e" /><Relationship Type="http://schemas.openxmlformats.org/officeDocument/2006/relationships/slide" Target="/ppt/slides/slide6.xml" Id="R4fd8411b62124703" /><Relationship Type="http://schemas.openxmlformats.org/officeDocument/2006/relationships/slide" Target="/ppt/slides/slide7.xml" Id="R91e443091dc6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ee6879bf6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e9a31cd8423b" /><Relationship Type="http://schemas.openxmlformats.org/officeDocument/2006/relationships/theme" Target="/ppt/slideMasters/theme/theme1.xml" Id="R7392970c5180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de9a31cd8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f9834771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37ce836f0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a1524f361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b78c91e4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7d2c5e7a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10011a2b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21d1e5c77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HANSSON ULF CHRISTER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UH INVEST AS</a:t>
            </a:r>
          </a:p>
        </p:txBody>
      </p:sp>
    </p:spTree>
  </p:cSld>
  <p:clrMapOvr>
    <a:masterClrMapping xmlns:a="http://schemas.openxmlformats.org/drawingml/2006/main"/>
  </p:clrMapOvr>
</p:sld>
</file>