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3b6ff1dac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e032174c84334"/>
  </p:sldMasterIdLst>
  <p:sldIdLst>
    <p:sldId xmlns:r="http://schemas.openxmlformats.org/officeDocument/2006/relationships" id="256" r:id="R7ce0aa05d7ae4d94"/>
    <p:sldId xmlns:r="http://schemas.openxmlformats.org/officeDocument/2006/relationships" id="257" r:id="R54bfaf99ffe44fd6"/>
    <p:sldId xmlns:r="http://schemas.openxmlformats.org/officeDocument/2006/relationships" id="258" r:id="R96b8da61ec6647bf"/>
    <p:sldId xmlns:r="http://schemas.openxmlformats.org/officeDocument/2006/relationships" id="259" r:id="R62a6bcb6511248a1"/>
    <p:sldId xmlns:r="http://schemas.openxmlformats.org/officeDocument/2006/relationships" id="260" r:id="R37a926bbbe254389"/>
    <p:sldId xmlns:r="http://schemas.openxmlformats.org/officeDocument/2006/relationships" id="261" r:id="Ra7a7e5f8236244b8"/>
    <p:sldId xmlns:r="http://schemas.openxmlformats.org/officeDocument/2006/relationships" id="262" r:id="R4bd82e39bafd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e032174c84334" /><Relationship Type="http://schemas.openxmlformats.org/officeDocument/2006/relationships/slide" Target="/ppt/slides/slide1.xml" Id="R7ce0aa05d7ae4d94" /><Relationship Type="http://schemas.openxmlformats.org/officeDocument/2006/relationships/slide" Target="/ppt/slides/slide2.xml" Id="R54bfaf99ffe44fd6" /><Relationship Type="http://schemas.openxmlformats.org/officeDocument/2006/relationships/slide" Target="/ppt/slides/slide3.xml" Id="R96b8da61ec6647bf" /><Relationship Type="http://schemas.openxmlformats.org/officeDocument/2006/relationships/slide" Target="/ppt/slides/slide4.xml" Id="R62a6bcb6511248a1" /><Relationship Type="http://schemas.openxmlformats.org/officeDocument/2006/relationships/slide" Target="/ppt/slides/slide5.xml" Id="R37a926bbbe254389" /><Relationship Type="http://schemas.openxmlformats.org/officeDocument/2006/relationships/slide" Target="/ppt/slides/slide6.xml" Id="Ra7a7e5f8236244b8" /><Relationship Type="http://schemas.openxmlformats.org/officeDocument/2006/relationships/slide" Target="/ppt/slides/slide7.xml" Id="R4bd82e39bafd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c5188c68d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570e593dd4cb0" /><Relationship Type="http://schemas.openxmlformats.org/officeDocument/2006/relationships/theme" Target="/ppt/slideMasters/theme/theme1.xml" Id="R3801026764fe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570e593dd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db3477b5b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d045f3150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0c686600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614a00a4a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6156b20f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e1c8067e4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0e4096ba8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COC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−789 772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−5 140 674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9 770 908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22 079 827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 INVEST AS</a:t>
            </a:r>
          </a:p>
        </p:txBody>
      </p:sp>
    </p:spTree>
  </p:cSld>
  <p:clrMapOvr>
    <a:masterClrMapping xmlns:a="http://schemas.openxmlformats.org/drawingml/2006/main"/>
  </p:clrMapOvr>
</p:sld>
</file>