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1d317a34c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740daf9f244f5"/>
  </p:sldMasterIdLst>
  <p:sldIdLst>
    <p:sldId xmlns:r="http://schemas.openxmlformats.org/officeDocument/2006/relationships" id="256" r:id="R2e20d5d0cb044a03"/>
    <p:sldId xmlns:r="http://schemas.openxmlformats.org/officeDocument/2006/relationships" id="257" r:id="Ra6b5daf6ec064d3b"/>
    <p:sldId xmlns:r="http://schemas.openxmlformats.org/officeDocument/2006/relationships" id="258" r:id="Rf1f5ef62a059486b"/>
    <p:sldId xmlns:r="http://schemas.openxmlformats.org/officeDocument/2006/relationships" id="259" r:id="R19525c2e5c494f15"/>
    <p:sldId xmlns:r="http://schemas.openxmlformats.org/officeDocument/2006/relationships" id="260" r:id="Rbdcb478b08024c56"/>
    <p:sldId xmlns:r="http://schemas.openxmlformats.org/officeDocument/2006/relationships" id="261" r:id="Rd859f12925534e68"/>
    <p:sldId xmlns:r="http://schemas.openxmlformats.org/officeDocument/2006/relationships" id="262" r:id="R6b131b5149f7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740daf9f244f5" /><Relationship Type="http://schemas.openxmlformats.org/officeDocument/2006/relationships/slide" Target="/ppt/slides/slide1.xml" Id="R2e20d5d0cb044a03" /><Relationship Type="http://schemas.openxmlformats.org/officeDocument/2006/relationships/slide" Target="/ppt/slides/slide2.xml" Id="Ra6b5daf6ec064d3b" /><Relationship Type="http://schemas.openxmlformats.org/officeDocument/2006/relationships/slide" Target="/ppt/slides/slide3.xml" Id="Rf1f5ef62a059486b" /><Relationship Type="http://schemas.openxmlformats.org/officeDocument/2006/relationships/slide" Target="/ppt/slides/slide4.xml" Id="R19525c2e5c494f15" /><Relationship Type="http://schemas.openxmlformats.org/officeDocument/2006/relationships/slide" Target="/ppt/slides/slide5.xml" Id="Rbdcb478b08024c56" /><Relationship Type="http://schemas.openxmlformats.org/officeDocument/2006/relationships/slide" Target="/ppt/slides/slide6.xml" Id="Rd859f12925534e68" /><Relationship Type="http://schemas.openxmlformats.org/officeDocument/2006/relationships/slide" Target="/ppt/slides/slide7.xml" Id="R6b131b5149f7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f801361a9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299029ea4b01" /><Relationship Type="http://schemas.openxmlformats.org/officeDocument/2006/relationships/theme" Target="/ppt/slideMasters/theme/theme1.xml" Id="R78ee728d40fe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8299029ea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a943e571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5c7fddacb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9b41a6dc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3f495453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72b9a52f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cf0e5aa9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262011e0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BARENTS-KLIMA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BARENTS-KLIMA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BARENTS-KLIMA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BARENTS-KLIMA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BARENTS-KLIMA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BARENTS-KLIMA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41 369 606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5 318 773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16 431 147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BARENTS-KLIMA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BARENTS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BARENTS-KLIMA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928 236 234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BARENTS-KLIMA AS</a:t>
            </a:r>
          </a:p>
        </p:txBody>
      </p:sp>
    </p:spTree>
  </p:cSld>
  <p:clrMapOvr>
    <a:masterClrMapping xmlns:a="http://schemas.openxmlformats.org/drawingml/2006/main"/>
  </p:clrMapOvr>
</p:sld>
</file>