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f1a25c10d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44707b0644cb8"/>
  </p:sldMasterIdLst>
  <p:sldIdLst>
    <p:sldId xmlns:r="http://schemas.openxmlformats.org/officeDocument/2006/relationships" id="256" r:id="R3922fb750a754a74"/>
    <p:sldId xmlns:r="http://schemas.openxmlformats.org/officeDocument/2006/relationships" id="257" r:id="Rb15a1673e31849c3"/>
    <p:sldId xmlns:r="http://schemas.openxmlformats.org/officeDocument/2006/relationships" id="258" r:id="Ra2e5de8d29544151"/>
    <p:sldId xmlns:r="http://schemas.openxmlformats.org/officeDocument/2006/relationships" id="259" r:id="R9a58b16db5b84472"/>
    <p:sldId xmlns:r="http://schemas.openxmlformats.org/officeDocument/2006/relationships" id="260" r:id="R80b0b7765a6a4094"/>
    <p:sldId xmlns:r="http://schemas.openxmlformats.org/officeDocument/2006/relationships" id="261" r:id="R8031cf0695d94bae"/>
    <p:sldId xmlns:r="http://schemas.openxmlformats.org/officeDocument/2006/relationships" id="262" r:id="R2566fdf828814a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44707b0644cb8" /><Relationship Type="http://schemas.openxmlformats.org/officeDocument/2006/relationships/slide" Target="/ppt/slides/slide1.xml" Id="R3922fb750a754a74" /><Relationship Type="http://schemas.openxmlformats.org/officeDocument/2006/relationships/slide" Target="/ppt/slides/slide2.xml" Id="Rb15a1673e31849c3" /><Relationship Type="http://schemas.openxmlformats.org/officeDocument/2006/relationships/slide" Target="/ppt/slides/slide3.xml" Id="Ra2e5de8d29544151" /><Relationship Type="http://schemas.openxmlformats.org/officeDocument/2006/relationships/slide" Target="/ppt/slides/slide4.xml" Id="R9a58b16db5b84472" /><Relationship Type="http://schemas.openxmlformats.org/officeDocument/2006/relationships/slide" Target="/ppt/slides/slide5.xml" Id="R80b0b7765a6a4094" /><Relationship Type="http://schemas.openxmlformats.org/officeDocument/2006/relationships/slide" Target="/ppt/slides/slide6.xml" Id="R8031cf0695d94bae" /><Relationship Type="http://schemas.openxmlformats.org/officeDocument/2006/relationships/slide" Target="/ppt/slides/slide7.xml" Id="R2566fdf828814a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643846b10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fba027e154440" /><Relationship Type="http://schemas.openxmlformats.org/officeDocument/2006/relationships/theme" Target="/ppt/slideMasters/theme/theme1.xml" Id="R0a94dbba51af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fba027e15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3cfefb265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90ae4c38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6878f6ee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f5c6be3a7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29f61140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82c1a89a8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8a4140ccc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