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db1044a48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22225f8bf48e3"/>
  </p:sldMasterIdLst>
  <p:sldIdLst>
    <p:sldId xmlns:r="http://schemas.openxmlformats.org/officeDocument/2006/relationships" id="256" r:id="Rb6c02f395bac46f9"/>
    <p:sldId xmlns:r="http://schemas.openxmlformats.org/officeDocument/2006/relationships" id="257" r:id="R03a3d2a9a69b42f4"/>
    <p:sldId xmlns:r="http://schemas.openxmlformats.org/officeDocument/2006/relationships" id="258" r:id="R1eda789fe4cd4f1e"/>
    <p:sldId xmlns:r="http://schemas.openxmlformats.org/officeDocument/2006/relationships" id="259" r:id="R23c74fbd567241a4"/>
    <p:sldId xmlns:r="http://schemas.openxmlformats.org/officeDocument/2006/relationships" id="260" r:id="R4db909099b3a43d8"/>
    <p:sldId xmlns:r="http://schemas.openxmlformats.org/officeDocument/2006/relationships" id="261" r:id="Rbb255799dead46b3"/>
    <p:sldId xmlns:r="http://schemas.openxmlformats.org/officeDocument/2006/relationships" id="262" r:id="R8b1c96dc391740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22225f8bf48e3" /><Relationship Type="http://schemas.openxmlformats.org/officeDocument/2006/relationships/slide" Target="/ppt/slides/slide1.xml" Id="Rb6c02f395bac46f9" /><Relationship Type="http://schemas.openxmlformats.org/officeDocument/2006/relationships/slide" Target="/ppt/slides/slide2.xml" Id="R03a3d2a9a69b42f4" /><Relationship Type="http://schemas.openxmlformats.org/officeDocument/2006/relationships/slide" Target="/ppt/slides/slide3.xml" Id="R1eda789fe4cd4f1e" /><Relationship Type="http://schemas.openxmlformats.org/officeDocument/2006/relationships/slide" Target="/ppt/slides/slide4.xml" Id="R23c74fbd567241a4" /><Relationship Type="http://schemas.openxmlformats.org/officeDocument/2006/relationships/slide" Target="/ppt/slides/slide5.xml" Id="R4db909099b3a43d8" /><Relationship Type="http://schemas.openxmlformats.org/officeDocument/2006/relationships/slide" Target="/ppt/slides/slide6.xml" Id="Rbb255799dead46b3" /><Relationship Type="http://schemas.openxmlformats.org/officeDocument/2006/relationships/slide" Target="/ppt/slides/slide7.xml" Id="R8b1c96dc391740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fbfef5ae8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4125886694503" /><Relationship Type="http://schemas.openxmlformats.org/officeDocument/2006/relationships/theme" Target="/ppt/slideMasters/theme/theme1.xml" Id="R38e955d724e441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d412588669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81c5edbe1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c33d05b85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27aa71e1a41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38df187dd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42c6f8b97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0328c5eb54c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2e714e175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SMEDEGÅRD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JAN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SMEDEGÅRD HOLDING AS</a:t>
            </a:r>
          </a:p>
        </p:txBody>
      </p:sp>
    </p:spTree>
  </p:cSld>
  <p:clrMapOvr>
    <a:masterClrMapping xmlns:a="http://schemas.openxmlformats.org/drawingml/2006/main"/>
  </p:clrMapOvr>
</p:sld>
</file>