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3296e06915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da56720def48b2"/>
  </p:sldMasterIdLst>
  <p:sldIdLst>
    <p:sldId xmlns:r="http://schemas.openxmlformats.org/officeDocument/2006/relationships" id="256" r:id="R2142d9f54a114e20"/>
    <p:sldId xmlns:r="http://schemas.openxmlformats.org/officeDocument/2006/relationships" id="257" r:id="R1824434593b84e71"/>
    <p:sldId xmlns:r="http://schemas.openxmlformats.org/officeDocument/2006/relationships" id="258" r:id="R213b80426ce14437"/>
    <p:sldId xmlns:r="http://schemas.openxmlformats.org/officeDocument/2006/relationships" id="259" r:id="R09a4c7241930449e"/>
    <p:sldId xmlns:r="http://schemas.openxmlformats.org/officeDocument/2006/relationships" id="260" r:id="R458a5b624e1d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da56720def48b2" /><Relationship Type="http://schemas.openxmlformats.org/officeDocument/2006/relationships/slide" Target="/ppt/slides/slide1.xml" Id="R2142d9f54a114e20" /><Relationship Type="http://schemas.openxmlformats.org/officeDocument/2006/relationships/slide" Target="/ppt/slides/slide2.xml" Id="R1824434593b84e71" /><Relationship Type="http://schemas.openxmlformats.org/officeDocument/2006/relationships/slide" Target="/ppt/slides/slide3.xml" Id="R213b80426ce14437" /><Relationship Type="http://schemas.openxmlformats.org/officeDocument/2006/relationships/slide" Target="/ppt/slides/slide4.xml" Id="R09a4c7241930449e" /><Relationship Type="http://schemas.openxmlformats.org/officeDocument/2006/relationships/slide" Target="/ppt/slides/slide5.xml" Id="R458a5b624e1d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0beae3fc02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7ad519f8457f" /><Relationship Type="http://schemas.openxmlformats.org/officeDocument/2006/relationships/theme" Target="/ppt/slideMasters/theme/theme1.xml" Id="R1313a9bf4d3441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97ad519f845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60dce6e49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b939a7d0c4f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a8fe029f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c30527308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623d1472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LOSJE MEDALHUS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MEDALHUS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LOSJE MEDALHUS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MEDALHUS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MEDALHUS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MEDALHUS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Åsmund Snøfugl, Postboks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7221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snoefugl@online.no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928 240 916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LOSJE MEDALHUS</a:t>
            </a:r>
          </a:p>
        </p:txBody>
      </p:sp>
    </p:spTree>
  </p:cSld>
  <p:clrMapOvr>
    <a:masterClrMapping xmlns:a="http://schemas.openxmlformats.org/drawingml/2006/main"/>
  </p:clrMapOvr>
</p:sld>
</file>