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0d5fcddc9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ed30f046b443b"/>
  </p:sldMasterIdLst>
  <p:sldIdLst>
    <p:sldId xmlns:r="http://schemas.openxmlformats.org/officeDocument/2006/relationships" id="256" r:id="R4e877358365040a4"/>
    <p:sldId xmlns:r="http://schemas.openxmlformats.org/officeDocument/2006/relationships" id="257" r:id="R2c77b2f9a5194866"/>
    <p:sldId xmlns:r="http://schemas.openxmlformats.org/officeDocument/2006/relationships" id="258" r:id="Rf93332698a774212"/>
    <p:sldId xmlns:r="http://schemas.openxmlformats.org/officeDocument/2006/relationships" id="259" r:id="R91a74101fc4244fa"/>
    <p:sldId xmlns:r="http://schemas.openxmlformats.org/officeDocument/2006/relationships" id="260" r:id="R1124a31424bd47c5"/>
    <p:sldId xmlns:r="http://schemas.openxmlformats.org/officeDocument/2006/relationships" id="261" r:id="Rb99f8b7debb24566"/>
    <p:sldId xmlns:r="http://schemas.openxmlformats.org/officeDocument/2006/relationships" id="262" r:id="R3f0ec22658e9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ed30f046b443b" /><Relationship Type="http://schemas.openxmlformats.org/officeDocument/2006/relationships/slide" Target="/ppt/slides/slide1.xml" Id="R4e877358365040a4" /><Relationship Type="http://schemas.openxmlformats.org/officeDocument/2006/relationships/slide" Target="/ppt/slides/slide2.xml" Id="R2c77b2f9a5194866" /><Relationship Type="http://schemas.openxmlformats.org/officeDocument/2006/relationships/slide" Target="/ppt/slides/slide3.xml" Id="Rf93332698a774212" /><Relationship Type="http://schemas.openxmlformats.org/officeDocument/2006/relationships/slide" Target="/ppt/slides/slide4.xml" Id="R91a74101fc4244fa" /><Relationship Type="http://schemas.openxmlformats.org/officeDocument/2006/relationships/slide" Target="/ppt/slides/slide5.xml" Id="R1124a31424bd47c5" /><Relationship Type="http://schemas.openxmlformats.org/officeDocument/2006/relationships/slide" Target="/ppt/slides/slide6.xml" Id="Rb99f8b7debb24566" /><Relationship Type="http://schemas.openxmlformats.org/officeDocument/2006/relationships/slide" Target="/ppt/slides/slide7.xml" Id="R3f0ec22658e9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136eeb527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f40916ad4296" /><Relationship Type="http://schemas.openxmlformats.org/officeDocument/2006/relationships/theme" Target="/ppt/slideMasters/theme/theme1.xml" Id="Rd4b8b89a330a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ef40916ad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87cbdd93f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74b62dd4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e845b5bb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532f6ee6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7a058a331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b239647d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97972c2e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28 606 712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