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9eac5cb3334c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b07bad194a4b01"/>
  </p:sldMasterIdLst>
  <p:sldIdLst>
    <p:sldId xmlns:r="http://schemas.openxmlformats.org/officeDocument/2006/relationships" id="256" r:id="R01af5a1c8c4e4490"/>
    <p:sldId xmlns:r="http://schemas.openxmlformats.org/officeDocument/2006/relationships" id="257" r:id="R13a1ac7262684f46"/>
    <p:sldId xmlns:r="http://schemas.openxmlformats.org/officeDocument/2006/relationships" id="258" r:id="R3324f131c71746d1"/>
    <p:sldId xmlns:r="http://schemas.openxmlformats.org/officeDocument/2006/relationships" id="259" r:id="R09e2ac06eacf4d95"/>
    <p:sldId xmlns:r="http://schemas.openxmlformats.org/officeDocument/2006/relationships" id="260" r:id="R6756ac7cb6194a18"/>
    <p:sldId xmlns:r="http://schemas.openxmlformats.org/officeDocument/2006/relationships" id="261" r:id="R1eb1ee77e8c040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07bad194a4b01" /><Relationship Type="http://schemas.openxmlformats.org/officeDocument/2006/relationships/slide" Target="/ppt/slides/slide1.xml" Id="R01af5a1c8c4e4490" /><Relationship Type="http://schemas.openxmlformats.org/officeDocument/2006/relationships/slide" Target="/ppt/slides/slide2.xml" Id="R13a1ac7262684f46" /><Relationship Type="http://schemas.openxmlformats.org/officeDocument/2006/relationships/slide" Target="/ppt/slides/slide3.xml" Id="R3324f131c71746d1" /><Relationship Type="http://schemas.openxmlformats.org/officeDocument/2006/relationships/slide" Target="/ppt/slides/slide4.xml" Id="R09e2ac06eacf4d95" /><Relationship Type="http://schemas.openxmlformats.org/officeDocument/2006/relationships/slide" Target="/ppt/slides/slide5.xml" Id="R6756ac7cb6194a18" /><Relationship Type="http://schemas.openxmlformats.org/officeDocument/2006/relationships/slide" Target="/ppt/slides/slide6.xml" Id="R1eb1ee77e8c040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10ee739e1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741a2640c4f1e" /><Relationship Type="http://schemas.openxmlformats.org/officeDocument/2006/relationships/theme" Target="/ppt/slideMasters/theme/theme1.xml" Id="R72075b23a85744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e741a2640c4f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6cf694c094b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c3000daaf4b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029892d3a40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b05b6edbf45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f814bf44d4a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ce1fd599e4b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DEAM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81 745 684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84 581 462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Malme, Remmemsvegen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928 249 220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