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644665f9f34f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3b33f74da4536"/>
  </p:sldMasterIdLst>
  <p:sldIdLst>
    <p:sldId xmlns:r="http://schemas.openxmlformats.org/officeDocument/2006/relationships" id="256" r:id="R0020a1ec6de5456c"/>
    <p:sldId xmlns:r="http://schemas.openxmlformats.org/officeDocument/2006/relationships" id="257" r:id="Rebdda7abebac4ed1"/>
    <p:sldId xmlns:r="http://schemas.openxmlformats.org/officeDocument/2006/relationships" id="258" r:id="R5f204aa57c794112"/>
    <p:sldId xmlns:r="http://schemas.openxmlformats.org/officeDocument/2006/relationships" id="259" r:id="R5d30ea52bcbd4d36"/>
    <p:sldId xmlns:r="http://schemas.openxmlformats.org/officeDocument/2006/relationships" id="260" r:id="R0de0056236c54e6b"/>
    <p:sldId xmlns:r="http://schemas.openxmlformats.org/officeDocument/2006/relationships" id="261" r:id="Re78a06fbfa694588"/>
    <p:sldId xmlns:r="http://schemas.openxmlformats.org/officeDocument/2006/relationships" id="262" r:id="Re88e4da15b2943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3b33f74da4536" /><Relationship Type="http://schemas.openxmlformats.org/officeDocument/2006/relationships/slide" Target="/ppt/slides/slide1.xml" Id="R0020a1ec6de5456c" /><Relationship Type="http://schemas.openxmlformats.org/officeDocument/2006/relationships/slide" Target="/ppt/slides/slide2.xml" Id="Rebdda7abebac4ed1" /><Relationship Type="http://schemas.openxmlformats.org/officeDocument/2006/relationships/slide" Target="/ppt/slides/slide3.xml" Id="R5f204aa57c794112" /><Relationship Type="http://schemas.openxmlformats.org/officeDocument/2006/relationships/slide" Target="/ppt/slides/slide4.xml" Id="R5d30ea52bcbd4d36" /><Relationship Type="http://schemas.openxmlformats.org/officeDocument/2006/relationships/slide" Target="/ppt/slides/slide5.xml" Id="R0de0056236c54e6b" /><Relationship Type="http://schemas.openxmlformats.org/officeDocument/2006/relationships/slide" Target="/ppt/slides/slide6.xml" Id="Re78a06fbfa694588" /><Relationship Type="http://schemas.openxmlformats.org/officeDocument/2006/relationships/slide" Target="/ppt/slides/slide7.xml" Id="Re88e4da15b2943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37693643c4b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a409f4d6647ee" /><Relationship Type="http://schemas.openxmlformats.org/officeDocument/2006/relationships/theme" Target="/ppt/slideMasters/theme/theme1.xml" Id="Ra29611d80df145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ba409f4d6647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a7d761f544a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091c71b0c4a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6e279f90742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13c2b4ab245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4d4ffa99246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f6244a2304b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05186ece04b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PCP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PCP INVEST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4 176 171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5 142 141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PER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Lauvlibakken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928 249 735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