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90b2629f0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df0126e8147ed"/>
  </p:sldMasterIdLst>
  <p:sldIdLst>
    <p:sldId xmlns:r="http://schemas.openxmlformats.org/officeDocument/2006/relationships" id="256" r:id="R3720c33bfa304c71"/>
    <p:sldId xmlns:r="http://schemas.openxmlformats.org/officeDocument/2006/relationships" id="257" r:id="Rf60e8aec2b024d89"/>
    <p:sldId xmlns:r="http://schemas.openxmlformats.org/officeDocument/2006/relationships" id="258" r:id="Rdc2c56eeb4154722"/>
    <p:sldId xmlns:r="http://schemas.openxmlformats.org/officeDocument/2006/relationships" id="259" r:id="Rac51bd57040a4e37"/>
    <p:sldId xmlns:r="http://schemas.openxmlformats.org/officeDocument/2006/relationships" id="260" r:id="R42749bc6048646f3"/>
    <p:sldId xmlns:r="http://schemas.openxmlformats.org/officeDocument/2006/relationships" id="261" r:id="R3c89e7f237494555"/>
    <p:sldId xmlns:r="http://schemas.openxmlformats.org/officeDocument/2006/relationships" id="262" r:id="R8a3e7ab05761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df0126e8147ed" /><Relationship Type="http://schemas.openxmlformats.org/officeDocument/2006/relationships/slide" Target="/ppt/slides/slide1.xml" Id="R3720c33bfa304c71" /><Relationship Type="http://schemas.openxmlformats.org/officeDocument/2006/relationships/slide" Target="/ppt/slides/slide2.xml" Id="Rf60e8aec2b024d89" /><Relationship Type="http://schemas.openxmlformats.org/officeDocument/2006/relationships/slide" Target="/ppt/slides/slide3.xml" Id="Rdc2c56eeb4154722" /><Relationship Type="http://schemas.openxmlformats.org/officeDocument/2006/relationships/slide" Target="/ppt/slides/slide4.xml" Id="Rac51bd57040a4e37" /><Relationship Type="http://schemas.openxmlformats.org/officeDocument/2006/relationships/slide" Target="/ppt/slides/slide5.xml" Id="R42749bc6048646f3" /><Relationship Type="http://schemas.openxmlformats.org/officeDocument/2006/relationships/slide" Target="/ppt/slides/slide6.xml" Id="R3c89e7f237494555" /><Relationship Type="http://schemas.openxmlformats.org/officeDocument/2006/relationships/slide" Target="/ppt/slides/slide7.xml" Id="R8a3e7ab05761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8face427e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1f4c5bc3143aa" /><Relationship Type="http://schemas.openxmlformats.org/officeDocument/2006/relationships/theme" Target="/ppt/slideMasters/theme/theme1.xml" Id="R91063bd6fe07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1f4c5bc31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894bfeca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1d65cb86e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ed65dd95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cf7667632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1adb3f8b545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718a6a640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5a961bfb6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KNIVEN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70 812 071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70 862 393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