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2007b6cc954c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337d185d1b4e07"/>
  </p:sldMasterIdLst>
  <p:sldIdLst>
    <p:sldId xmlns:r="http://schemas.openxmlformats.org/officeDocument/2006/relationships" id="256" r:id="R14127e0851504b5a"/>
    <p:sldId xmlns:r="http://schemas.openxmlformats.org/officeDocument/2006/relationships" id="257" r:id="R61a6759d5ec54f8d"/>
    <p:sldId xmlns:r="http://schemas.openxmlformats.org/officeDocument/2006/relationships" id="258" r:id="R05f7fb999fe94404"/>
    <p:sldId xmlns:r="http://schemas.openxmlformats.org/officeDocument/2006/relationships" id="259" r:id="R83114baed6e245ba"/>
    <p:sldId xmlns:r="http://schemas.openxmlformats.org/officeDocument/2006/relationships" id="260" r:id="R0f3ac022a72947d0"/>
    <p:sldId xmlns:r="http://schemas.openxmlformats.org/officeDocument/2006/relationships" id="261" r:id="R5ee4821021d14690"/>
    <p:sldId xmlns:r="http://schemas.openxmlformats.org/officeDocument/2006/relationships" id="262" r:id="Rc533badb4d3d42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337d185d1b4e07" /><Relationship Type="http://schemas.openxmlformats.org/officeDocument/2006/relationships/slide" Target="/ppt/slides/slide1.xml" Id="R14127e0851504b5a" /><Relationship Type="http://schemas.openxmlformats.org/officeDocument/2006/relationships/slide" Target="/ppt/slides/slide2.xml" Id="R61a6759d5ec54f8d" /><Relationship Type="http://schemas.openxmlformats.org/officeDocument/2006/relationships/slide" Target="/ppt/slides/slide3.xml" Id="R05f7fb999fe94404" /><Relationship Type="http://schemas.openxmlformats.org/officeDocument/2006/relationships/slide" Target="/ppt/slides/slide4.xml" Id="R83114baed6e245ba" /><Relationship Type="http://schemas.openxmlformats.org/officeDocument/2006/relationships/slide" Target="/ppt/slides/slide5.xml" Id="R0f3ac022a72947d0" /><Relationship Type="http://schemas.openxmlformats.org/officeDocument/2006/relationships/slide" Target="/ppt/slides/slide6.xml" Id="R5ee4821021d14690" /><Relationship Type="http://schemas.openxmlformats.org/officeDocument/2006/relationships/slide" Target="/ppt/slides/slide7.xml" Id="Rc533badb4d3d42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3a9fa8c06042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3eb01971c4f32" /><Relationship Type="http://schemas.openxmlformats.org/officeDocument/2006/relationships/theme" Target="/ppt/slideMasters/theme/theme1.xml" Id="Rc1fdfc5000474d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b3eb01971c4f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a473ac19e4e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cce41b3f544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3241dca6946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dff3550eb4a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056c347d846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f873a339b46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6a04c483345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HENNA INVEST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6 472 395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67 823 114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69 920 859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SVEIN 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928 250 873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