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0e93cd6d3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d5f3ed3d343f1"/>
  </p:sldMasterIdLst>
  <p:sldIdLst>
    <p:sldId xmlns:r="http://schemas.openxmlformats.org/officeDocument/2006/relationships" id="256" r:id="Raa9032a3fe494809"/>
    <p:sldId xmlns:r="http://schemas.openxmlformats.org/officeDocument/2006/relationships" id="257" r:id="Rf25ce7e0cbe84a2f"/>
    <p:sldId xmlns:r="http://schemas.openxmlformats.org/officeDocument/2006/relationships" id="258" r:id="Reda560147428446a"/>
    <p:sldId xmlns:r="http://schemas.openxmlformats.org/officeDocument/2006/relationships" id="259" r:id="R5e44d0bc75004c66"/>
    <p:sldId xmlns:r="http://schemas.openxmlformats.org/officeDocument/2006/relationships" id="260" r:id="Rff5c487c9a9d4257"/>
    <p:sldId xmlns:r="http://schemas.openxmlformats.org/officeDocument/2006/relationships" id="261" r:id="R86b4bcb5756d4944"/>
    <p:sldId xmlns:r="http://schemas.openxmlformats.org/officeDocument/2006/relationships" id="262" r:id="R2c6537c7ef73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d5f3ed3d343f1" /><Relationship Type="http://schemas.openxmlformats.org/officeDocument/2006/relationships/slide" Target="/ppt/slides/slide1.xml" Id="Raa9032a3fe494809" /><Relationship Type="http://schemas.openxmlformats.org/officeDocument/2006/relationships/slide" Target="/ppt/slides/slide2.xml" Id="Rf25ce7e0cbe84a2f" /><Relationship Type="http://schemas.openxmlformats.org/officeDocument/2006/relationships/slide" Target="/ppt/slides/slide3.xml" Id="Reda560147428446a" /><Relationship Type="http://schemas.openxmlformats.org/officeDocument/2006/relationships/slide" Target="/ppt/slides/slide4.xml" Id="R5e44d0bc75004c66" /><Relationship Type="http://schemas.openxmlformats.org/officeDocument/2006/relationships/slide" Target="/ppt/slides/slide5.xml" Id="Rff5c487c9a9d4257" /><Relationship Type="http://schemas.openxmlformats.org/officeDocument/2006/relationships/slide" Target="/ppt/slides/slide6.xml" Id="R86b4bcb5756d4944" /><Relationship Type="http://schemas.openxmlformats.org/officeDocument/2006/relationships/slide" Target="/ppt/slides/slide7.xml" Id="R2c6537c7ef73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06eda9e0b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4ce7ec724c43" /><Relationship Type="http://schemas.openxmlformats.org/officeDocument/2006/relationships/theme" Target="/ppt/slideMasters/theme/theme1.xml" Id="Rb1098f86f39e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94ce7ec72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a98bfed1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c04774bf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60120869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8e629568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aa9aef89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2a99ef11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7d70106f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