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a978330f5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719da64514f35"/>
  </p:sldMasterIdLst>
  <p:sldIdLst>
    <p:sldId xmlns:r="http://schemas.openxmlformats.org/officeDocument/2006/relationships" id="256" r:id="R3a43ce69bcbf45e2"/>
    <p:sldId xmlns:r="http://schemas.openxmlformats.org/officeDocument/2006/relationships" id="257" r:id="Ra6dc2533d0054afe"/>
    <p:sldId xmlns:r="http://schemas.openxmlformats.org/officeDocument/2006/relationships" id="258" r:id="R30ff9097d73a4f6f"/>
    <p:sldId xmlns:r="http://schemas.openxmlformats.org/officeDocument/2006/relationships" id="259" r:id="R9fc4507e82c64c92"/>
    <p:sldId xmlns:r="http://schemas.openxmlformats.org/officeDocument/2006/relationships" id="260" r:id="Rb9eeef8da4a44a8c"/>
    <p:sldId xmlns:r="http://schemas.openxmlformats.org/officeDocument/2006/relationships" id="261" r:id="Rb81d8d1bcde64724"/>
    <p:sldId xmlns:r="http://schemas.openxmlformats.org/officeDocument/2006/relationships" id="262" r:id="Rd8dee60c035e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719da64514f35" /><Relationship Type="http://schemas.openxmlformats.org/officeDocument/2006/relationships/slide" Target="/ppt/slides/slide1.xml" Id="R3a43ce69bcbf45e2" /><Relationship Type="http://schemas.openxmlformats.org/officeDocument/2006/relationships/slide" Target="/ppt/slides/slide2.xml" Id="Ra6dc2533d0054afe" /><Relationship Type="http://schemas.openxmlformats.org/officeDocument/2006/relationships/slide" Target="/ppt/slides/slide3.xml" Id="R30ff9097d73a4f6f" /><Relationship Type="http://schemas.openxmlformats.org/officeDocument/2006/relationships/slide" Target="/ppt/slides/slide4.xml" Id="R9fc4507e82c64c92" /><Relationship Type="http://schemas.openxmlformats.org/officeDocument/2006/relationships/slide" Target="/ppt/slides/slide5.xml" Id="Rb9eeef8da4a44a8c" /><Relationship Type="http://schemas.openxmlformats.org/officeDocument/2006/relationships/slide" Target="/ppt/slides/slide6.xml" Id="Rb81d8d1bcde64724" /><Relationship Type="http://schemas.openxmlformats.org/officeDocument/2006/relationships/slide" Target="/ppt/slides/slide7.xml" Id="Rd8dee60c035e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19509d22e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039f2c3ef4221" /><Relationship Type="http://schemas.openxmlformats.org/officeDocument/2006/relationships/theme" Target="/ppt/slideMasters/theme/theme1.xml" Id="R4adef69e20eb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039f2c3ef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4322309c5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5f49e622c49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218936b20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b02e2c06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b49e4082e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2d06ee1e40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8a3d870db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 G. GUNDERSEN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G. GUNDERSEN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−19 311 538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6 669 335 604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6 818 239 220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STIFTELSEN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TOLELI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INVEST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 INVEST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928 252 108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G. GUNDERSEN GRUPPEN AS</a:t>
            </a:r>
          </a:p>
        </p:txBody>
      </p:sp>
    </p:spTree>
  </p:cSld>
  <p:clrMapOvr>
    <a:masterClrMapping xmlns:a="http://schemas.openxmlformats.org/drawingml/2006/main"/>
  </p:clrMapOvr>
</p:sld>
</file>