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84c62a346046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337d23ec84efb"/>
  </p:sldMasterIdLst>
  <p:sldIdLst>
    <p:sldId xmlns:r="http://schemas.openxmlformats.org/officeDocument/2006/relationships" id="256" r:id="Rd793c09c4fe44cc8"/>
    <p:sldId xmlns:r="http://schemas.openxmlformats.org/officeDocument/2006/relationships" id="257" r:id="R5b837d477f8a4af2"/>
    <p:sldId xmlns:r="http://schemas.openxmlformats.org/officeDocument/2006/relationships" id="258" r:id="R623d987483174432"/>
    <p:sldId xmlns:r="http://schemas.openxmlformats.org/officeDocument/2006/relationships" id="259" r:id="R0136a225e6114fbc"/>
    <p:sldId xmlns:r="http://schemas.openxmlformats.org/officeDocument/2006/relationships" id="260" r:id="Rcf50a55567fd46fc"/>
    <p:sldId xmlns:r="http://schemas.openxmlformats.org/officeDocument/2006/relationships" id="261" r:id="R47b00c9243e84a12"/>
    <p:sldId xmlns:r="http://schemas.openxmlformats.org/officeDocument/2006/relationships" id="262" r:id="Re63ba5e6bc4748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337d23ec84efb" /><Relationship Type="http://schemas.openxmlformats.org/officeDocument/2006/relationships/slide" Target="/ppt/slides/slide1.xml" Id="Rd793c09c4fe44cc8" /><Relationship Type="http://schemas.openxmlformats.org/officeDocument/2006/relationships/slide" Target="/ppt/slides/slide2.xml" Id="R5b837d477f8a4af2" /><Relationship Type="http://schemas.openxmlformats.org/officeDocument/2006/relationships/slide" Target="/ppt/slides/slide3.xml" Id="R623d987483174432" /><Relationship Type="http://schemas.openxmlformats.org/officeDocument/2006/relationships/slide" Target="/ppt/slides/slide4.xml" Id="R0136a225e6114fbc" /><Relationship Type="http://schemas.openxmlformats.org/officeDocument/2006/relationships/slide" Target="/ppt/slides/slide5.xml" Id="Rcf50a55567fd46fc" /><Relationship Type="http://schemas.openxmlformats.org/officeDocument/2006/relationships/slide" Target="/ppt/slides/slide6.xml" Id="R47b00c9243e84a12" /><Relationship Type="http://schemas.openxmlformats.org/officeDocument/2006/relationships/slide" Target="/ppt/slides/slide7.xml" Id="Re63ba5e6bc4748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3026444234a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7cca2e1264f2b" /><Relationship Type="http://schemas.openxmlformats.org/officeDocument/2006/relationships/theme" Target="/ppt/slideMasters/theme/theme1.xml" Id="Rd38ff7f8a86143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f7cca2e1264f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071f83c4344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03410188846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bb3441a4b4c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11cf98fce45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eef98556c49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c61db416b4c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903f1f2d84b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AYNI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AYNI AS ble etablert [år] og holder til i Tonstad.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2 883 596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4 524 368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13 714 862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MAGNE TONSTAD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Hauanveien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4440 Tonstad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928 253 368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AYNI AS</a:t>
            </a:r>
          </a:p>
        </p:txBody>
      </p:sp>
    </p:spTree>
  </p:cSld>
  <p:clrMapOvr>
    <a:masterClrMapping xmlns:a="http://schemas.openxmlformats.org/drawingml/2006/main"/>
  </p:clrMapOvr>
</p:sld>
</file>