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2f1422cb4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5cdbe1c2840eb"/>
  </p:sldMasterIdLst>
  <p:sldIdLst>
    <p:sldId xmlns:r="http://schemas.openxmlformats.org/officeDocument/2006/relationships" id="256" r:id="Rc07078b7699d4083"/>
    <p:sldId xmlns:r="http://schemas.openxmlformats.org/officeDocument/2006/relationships" id="257" r:id="R4d224ff3fc0a42a1"/>
    <p:sldId xmlns:r="http://schemas.openxmlformats.org/officeDocument/2006/relationships" id="258" r:id="Rf8fa2b1c24c54979"/>
    <p:sldId xmlns:r="http://schemas.openxmlformats.org/officeDocument/2006/relationships" id="259" r:id="Rd9c2aaac3db0475f"/>
    <p:sldId xmlns:r="http://schemas.openxmlformats.org/officeDocument/2006/relationships" id="260" r:id="Rbac2f35b23944053"/>
    <p:sldId xmlns:r="http://schemas.openxmlformats.org/officeDocument/2006/relationships" id="261" r:id="R1faa0624c1984bc3"/>
    <p:sldId xmlns:r="http://schemas.openxmlformats.org/officeDocument/2006/relationships" id="262" r:id="R23c46adc5e7f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5cdbe1c2840eb" /><Relationship Type="http://schemas.openxmlformats.org/officeDocument/2006/relationships/slide" Target="/ppt/slides/slide1.xml" Id="Rc07078b7699d4083" /><Relationship Type="http://schemas.openxmlformats.org/officeDocument/2006/relationships/slide" Target="/ppt/slides/slide2.xml" Id="R4d224ff3fc0a42a1" /><Relationship Type="http://schemas.openxmlformats.org/officeDocument/2006/relationships/slide" Target="/ppt/slides/slide3.xml" Id="Rf8fa2b1c24c54979" /><Relationship Type="http://schemas.openxmlformats.org/officeDocument/2006/relationships/slide" Target="/ppt/slides/slide4.xml" Id="Rd9c2aaac3db0475f" /><Relationship Type="http://schemas.openxmlformats.org/officeDocument/2006/relationships/slide" Target="/ppt/slides/slide5.xml" Id="Rbac2f35b23944053" /><Relationship Type="http://schemas.openxmlformats.org/officeDocument/2006/relationships/slide" Target="/ppt/slides/slide6.xml" Id="R1faa0624c1984bc3" /><Relationship Type="http://schemas.openxmlformats.org/officeDocument/2006/relationships/slide" Target="/ppt/slides/slide7.xml" Id="R23c46adc5e7f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19c483e00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7423dc778420c" /><Relationship Type="http://schemas.openxmlformats.org/officeDocument/2006/relationships/theme" Target="/ppt/slideMasters/theme/theme1.xml" Id="Rcb11aacbd876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7423dc778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87f2ac6fa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f170ee609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60d4ffefe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2673f8c25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47ae0363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d8dcfb4f5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7fe189247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BYGLAND DROSJE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BYGLAND DROSJE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BYGLAND DROSJE AS ble etablert [år] og holder til i Bygland.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BYGLAND DROSJE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BYGLAND DROSJE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BYGLAND DROSJE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4 076 329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−342 020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1 548 568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BYGLAND DROSJE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ODAY DIAB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BYGLAND DROSJE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Prestlidi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4745 Bygland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928 257 495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BYGLAND DROSJE AS</a:t>
            </a:r>
          </a:p>
        </p:txBody>
      </p:sp>
    </p:spTree>
  </p:cSld>
  <p:clrMapOvr>
    <a:masterClrMapping xmlns:a="http://schemas.openxmlformats.org/drawingml/2006/main"/>
  </p:clrMapOvr>
</p:sld>
</file>