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d991e0fc5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eebffb1314228"/>
  </p:sldMasterIdLst>
  <p:sldIdLst>
    <p:sldId xmlns:r="http://schemas.openxmlformats.org/officeDocument/2006/relationships" id="256" r:id="Rc29bdfa516f44a1d"/>
    <p:sldId xmlns:r="http://schemas.openxmlformats.org/officeDocument/2006/relationships" id="257" r:id="R671dcb3146f345ab"/>
    <p:sldId xmlns:r="http://schemas.openxmlformats.org/officeDocument/2006/relationships" id="258" r:id="Rbc71d97ea43540d3"/>
    <p:sldId xmlns:r="http://schemas.openxmlformats.org/officeDocument/2006/relationships" id="259" r:id="R22b58e175649408f"/>
    <p:sldId xmlns:r="http://schemas.openxmlformats.org/officeDocument/2006/relationships" id="260" r:id="Rca7b6c4e90fd470b"/>
    <p:sldId xmlns:r="http://schemas.openxmlformats.org/officeDocument/2006/relationships" id="261" r:id="R4af131c088e64b01"/>
    <p:sldId xmlns:r="http://schemas.openxmlformats.org/officeDocument/2006/relationships" id="262" r:id="R837531528974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eebffb1314228" /><Relationship Type="http://schemas.openxmlformats.org/officeDocument/2006/relationships/slide" Target="/ppt/slides/slide1.xml" Id="Rc29bdfa516f44a1d" /><Relationship Type="http://schemas.openxmlformats.org/officeDocument/2006/relationships/slide" Target="/ppt/slides/slide2.xml" Id="R671dcb3146f345ab" /><Relationship Type="http://schemas.openxmlformats.org/officeDocument/2006/relationships/slide" Target="/ppt/slides/slide3.xml" Id="Rbc71d97ea43540d3" /><Relationship Type="http://schemas.openxmlformats.org/officeDocument/2006/relationships/slide" Target="/ppt/slides/slide4.xml" Id="R22b58e175649408f" /><Relationship Type="http://schemas.openxmlformats.org/officeDocument/2006/relationships/slide" Target="/ppt/slides/slide5.xml" Id="Rca7b6c4e90fd470b" /><Relationship Type="http://schemas.openxmlformats.org/officeDocument/2006/relationships/slide" Target="/ppt/slides/slide6.xml" Id="R4af131c088e64b01" /><Relationship Type="http://schemas.openxmlformats.org/officeDocument/2006/relationships/slide" Target="/ppt/slides/slide7.xml" Id="R837531528974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f6d81425f4a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10f9a19e74b43" /><Relationship Type="http://schemas.openxmlformats.org/officeDocument/2006/relationships/theme" Target="/ppt/slideMasters/theme/theme1.xml" Id="Rdbca515f8824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10f9a19e7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3cddd8f3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0c6d57d7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b99db083b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08e88177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f9c7e802d4b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0ca6d4c7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0952717a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2 978 170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KEN KHANH-VAN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928 264 769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KENTRA INVEST AS</a:t>
            </a:r>
          </a:p>
        </p:txBody>
      </p:sp>
    </p:spTree>
  </p:cSld>
  <p:clrMapOvr>
    <a:masterClrMapping xmlns:a="http://schemas.openxmlformats.org/drawingml/2006/main"/>
  </p:clrMapOvr>
</p:sld>
</file>