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dc50808f5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cb9a22a934a62"/>
  </p:sldMasterIdLst>
  <p:sldIdLst>
    <p:sldId xmlns:r="http://schemas.openxmlformats.org/officeDocument/2006/relationships" id="256" r:id="R97b3e145487946a9"/>
    <p:sldId xmlns:r="http://schemas.openxmlformats.org/officeDocument/2006/relationships" id="257" r:id="Rcb6c39dc5d664b9c"/>
    <p:sldId xmlns:r="http://schemas.openxmlformats.org/officeDocument/2006/relationships" id="258" r:id="R44b9f3beb9964624"/>
    <p:sldId xmlns:r="http://schemas.openxmlformats.org/officeDocument/2006/relationships" id="259" r:id="R7f1c06ec90ea4b3d"/>
    <p:sldId xmlns:r="http://schemas.openxmlformats.org/officeDocument/2006/relationships" id="260" r:id="R884417ec48e54294"/>
    <p:sldId xmlns:r="http://schemas.openxmlformats.org/officeDocument/2006/relationships" id="261" r:id="R4ed669ec184d4868"/>
    <p:sldId xmlns:r="http://schemas.openxmlformats.org/officeDocument/2006/relationships" id="262" r:id="Ra79619595b2d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cb9a22a934a62" /><Relationship Type="http://schemas.openxmlformats.org/officeDocument/2006/relationships/slide" Target="/ppt/slides/slide1.xml" Id="R97b3e145487946a9" /><Relationship Type="http://schemas.openxmlformats.org/officeDocument/2006/relationships/slide" Target="/ppt/slides/slide2.xml" Id="Rcb6c39dc5d664b9c" /><Relationship Type="http://schemas.openxmlformats.org/officeDocument/2006/relationships/slide" Target="/ppt/slides/slide3.xml" Id="R44b9f3beb9964624" /><Relationship Type="http://schemas.openxmlformats.org/officeDocument/2006/relationships/slide" Target="/ppt/slides/slide4.xml" Id="R7f1c06ec90ea4b3d" /><Relationship Type="http://schemas.openxmlformats.org/officeDocument/2006/relationships/slide" Target="/ppt/slides/slide5.xml" Id="R884417ec48e54294" /><Relationship Type="http://schemas.openxmlformats.org/officeDocument/2006/relationships/slide" Target="/ppt/slides/slide6.xml" Id="R4ed669ec184d4868" /><Relationship Type="http://schemas.openxmlformats.org/officeDocument/2006/relationships/slide" Target="/ppt/slides/slide7.xml" Id="Ra79619595b2d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d49c4c7e3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10688d0d4bda" /><Relationship Type="http://schemas.openxmlformats.org/officeDocument/2006/relationships/theme" Target="/ppt/slideMasters/theme/theme1.xml" Id="R098c52958414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910688d0d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fdc3d4b0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50f5382e8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7587fc25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ea0b5c311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5c2ed9f9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ee6dce30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0020ce16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FBS HALLSYSTEMER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FBS HALLSYSTEMER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972 789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DEFENCE &amp; SECURITY GROUP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 AT WORK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Pedersens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928 266 125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HALLSYSTEMER AS</a:t>
            </a:r>
          </a:p>
        </p:txBody>
      </p:sp>
    </p:spTree>
  </p:cSld>
  <p:clrMapOvr>
    <a:masterClrMapping xmlns:a="http://schemas.openxmlformats.org/drawingml/2006/main"/>
  </p:clrMapOvr>
</p:sld>
</file>