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a20f3a459f45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0fa1f701074008"/>
  </p:sldMasterIdLst>
  <p:sldIdLst>
    <p:sldId xmlns:r="http://schemas.openxmlformats.org/officeDocument/2006/relationships" id="256" r:id="Rf7499c1c78cc4b16"/>
    <p:sldId xmlns:r="http://schemas.openxmlformats.org/officeDocument/2006/relationships" id="257" r:id="Rcc28a0a9e9c74659"/>
    <p:sldId xmlns:r="http://schemas.openxmlformats.org/officeDocument/2006/relationships" id="258" r:id="R799f7b9d2c6a4ef4"/>
    <p:sldId xmlns:r="http://schemas.openxmlformats.org/officeDocument/2006/relationships" id="259" r:id="R358e62284bbc48d1"/>
    <p:sldId xmlns:r="http://schemas.openxmlformats.org/officeDocument/2006/relationships" id="260" r:id="Re9a8a79cac6542bc"/>
    <p:sldId xmlns:r="http://schemas.openxmlformats.org/officeDocument/2006/relationships" id="261" r:id="R6f4726a2a89f43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0fa1f701074008" /><Relationship Type="http://schemas.openxmlformats.org/officeDocument/2006/relationships/slide" Target="/ppt/slides/slide1.xml" Id="Rf7499c1c78cc4b16" /><Relationship Type="http://schemas.openxmlformats.org/officeDocument/2006/relationships/slide" Target="/ppt/slides/slide2.xml" Id="Rcc28a0a9e9c74659" /><Relationship Type="http://schemas.openxmlformats.org/officeDocument/2006/relationships/slide" Target="/ppt/slides/slide3.xml" Id="R799f7b9d2c6a4ef4" /><Relationship Type="http://schemas.openxmlformats.org/officeDocument/2006/relationships/slide" Target="/ppt/slides/slide4.xml" Id="R358e62284bbc48d1" /><Relationship Type="http://schemas.openxmlformats.org/officeDocument/2006/relationships/slide" Target="/ppt/slides/slide5.xml" Id="Re9a8a79cac6542bc" /><Relationship Type="http://schemas.openxmlformats.org/officeDocument/2006/relationships/slide" Target="/ppt/slides/slide6.xml" Id="R6f4726a2a89f43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32047781e945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120ad5e04e53" /><Relationship Type="http://schemas.openxmlformats.org/officeDocument/2006/relationships/theme" Target="/ppt/slideMasters/theme/theme1.xml" Id="R28664b86bef14f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5120ad5e0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c5b9a04df4f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12d81e88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c70d80a4a4e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386ba699f4f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6a626feee94d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fce579ad674d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ODA &amp; AMUND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Brannfjellveien 59B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928 268 721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ODA &amp; AMUND HOLDING AS</a:t>
            </a:r>
          </a:p>
        </p:txBody>
      </p:sp>
    </p:spTree>
  </p:cSld>
  <p:clrMapOvr>
    <a:masterClrMapping xmlns:a="http://schemas.openxmlformats.org/drawingml/2006/main"/>
  </p:clrMapOvr>
</p:sld>
</file>