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7249dcbd8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0977071e6466e"/>
  </p:sldMasterIdLst>
  <p:sldIdLst>
    <p:sldId xmlns:r="http://schemas.openxmlformats.org/officeDocument/2006/relationships" id="256" r:id="R4d69eb19fce84921"/>
    <p:sldId xmlns:r="http://schemas.openxmlformats.org/officeDocument/2006/relationships" id="257" r:id="R2f2746f215de4a6c"/>
    <p:sldId xmlns:r="http://schemas.openxmlformats.org/officeDocument/2006/relationships" id="258" r:id="R909cc79a7f27482a"/>
    <p:sldId xmlns:r="http://schemas.openxmlformats.org/officeDocument/2006/relationships" id="259" r:id="Rffd588e7290f487d"/>
    <p:sldId xmlns:r="http://schemas.openxmlformats.org/officeDocument/2006/relationships" id="260" r:id="Rc981f875e2dc4cd3"/>
    <p:sldId xmlns:r="http://schemas.openxmlformats.org/officeDocument/2006/relationships" id="261" r:id="R9a799394d3dc47d1"/>
    <p:sldId xmlns:r="http://schemas.openxmlformats.org/officeDocument/2006/relationships" id="262" r:id="Rcb55463e7e56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0977071e6466e" /><Relationship Type="http://schemas.openxmlformats.org/officeDocument/2006/relationships/slide" Target="/ppt/slides/slide1.xml" Id="R4d69eb19fce84921" /><Relationship Type="http://schemas.openxmlformats.org/officeDocument/2006/relationships/slide" Target="/ppt/slides/slide2.xml" Id="R2f2746f215de4a6c" /><Relationship Type="http://schemas.openxmlformats.org/officeDocument/2006/relationships/slide" Target="/ppt/slides/slide3.xml" Id="R909cc79a7f27482a" /><Relationship Type="http://schemas.openxmlformats.org/officeDocument/2006/relationships/slide" Target="/ppt/slides/slide4.xml" Id="Rffd588e7290f487d" /><Relationship Type="http://schemas.openxmlformats.org/officeDocument/2006/relationships/slide" Target="/ppt/slides/slide5.xml" Id="Rc981f875e2dc4cd3" /><Relationship Type="http://schemas.openxmlformats.org/officeDocument/2006/relationships/slide" Target="/ppt/slides/slide6.xml" Id="R9a799394d3dc47d1" /><Relationship Type="http://schemas.openxmlformats.org/officeDocument/2006/relationships/slide" Target="/ppt/slides/slide7.xml" Id="Rcb55463e7e56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87b185607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fb5058004016" /><Relationship Type="http://schemas.openxmlformats.org/officeDocument/2006/relationships/theme" Target="/ppt/slideMasters/theme/theme1.xml" Id="R9447a8432b6a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0fb505800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6fc64772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a815c132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eb64b12f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0a2237c4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91d2e9fa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c5a23777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54e9cb26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 &amp; AMUND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&amp; AMUND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21 431 379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21 974 441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BÅRD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Brannfjellveien 59B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928 268 721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