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1a954d2f6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fe8076b1042b7"/>
  </p:sldMasterIdLst>
  <p:sldIdLst>
    <p:sldId xmlns:r="http://schemas.openxmlformats.org/officeDocument/2006/relationships" id="256" r:id="R8570ea2fa9694cb8"/>
    <p:sldId xmlns:r="http://schemas.openxmlformats.org/officeDocument/2006/relationships" id="257" r:id="R836881a0227a45d4"/>
    <p:sldId xmlns:r="http://schemas.openxmlformats.org/officeDocument/2006/relationships" id="258" r:id="Rd242c73d605e4fa2"/>
    <p:sldId xmlns:r="http://schemas.openxmlformats.org/officeDocument/2006/relationships" id="259" r:id="Raf2912fbf5004d83"/>
    <p:sldId xmlns:r="http://schemas.openxmlformats.org/officeDocument/2006/relationships" id="260" r:id="Rfee8b13f3ebb4510"/>
    <p:sldId xmlns:r="http://schemas.openxmlformats.org/officeDocument/2006/relationships" id="261" r:id="Ra29e6a7fdcfd4f27"/>
    <p:sldId xmlns:r="http://schemas.openxmlformats.org/officeDocument/2006/relationships" id="262" r:id="R7d5e6bd44ed5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fe8076b1042b7" /><Relationship Type="http://schemas.openxmlformats.org/officeDocument/2006/relationships/slide" Target="/ppt/slides/slide1.xml" Id="R8570ea2fa9694cb8" /><Relationship Type="http://schemas.openxmlformats.org/officeDocument/2006/relationships/slide" Target="/ppt/slides/slide2.xml" Id="R836881a0227a45d4" /><Relationship Type="http://schemas.openxmlformats.org/officeDocument/2006/relationships/slide" Target="/ppt/slides/slide3.xml" Id="Rd242c73d605e4fa2" /><Relationship Type="http://schemas.openxmlformats.org/officeDocument/2006/relationships/slide" Target="/ppt/slides/slide4.xml" Id="Raf2912fbf5004d83" /><Relationship Type="http://schemas.openxmlformats.org/officeDocument/2006/relationships/slide" Target="/ppt/slides/slide5.xml" Id="Rfee8b13f3ebb4510" /><Relationship Type="http://schemas.openxmlformats.org/officeDocument/2006/relationships/slide" Target="/ppt/slides/slide6.xml" Id="Ra29e6a7fdcfd4f27" /><Relationship Type="http://schemas.openxmlformats.org/officeDocument/2006/relationships/slide" Target="/ppt/slides/slide7.xml" Id="R7d5e6bd44ed5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02da587a8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6b2faf3a431a" /><Relationship Type="http://schemas.openxmlformats.org/officeDocument/2006/relationships/theme" Target="/ppt/slideMasters/theme/theme1.xml" Id="R9344b9a20e29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c6b2faf3a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f007cd89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40a95941c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5b9059c1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71192c96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acb67a3f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39f48f6d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e34e169e2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TABASCO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TABASCO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5 829 961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CLAES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Kristensen Daas veg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22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928 269 450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