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529491242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84738bb7b40a2"/>
  </p:sldMasterIdLst>
  <p:sldIdLst>
    <p:sldId xmlns:r="http://schemas.openxmlformats.org/officeDocument/2006/relationships" id="256" r:id="Rdfc7eb34f1a943a4"/>
    <p:sldId xmlns:r="http://schemas.openxmlformats.org/officeDocument/2006/relationships" id="257" r:id="Rfd1193d2e5a9405a"/>
    <p:sldId xmlns:r="http://schemas.openxmlformats.org/officeDocument/2006/relationships" id="258" r:id="R7cf364dd409b41e2"/>
    <p:sldId xmlns:r="http://schemas.openxmlformats.org/officeDocument/2006/relationships" id="259" r:id="R46a05dce3fb84c51"/>
    <p:sldId xmlns:r="http://schemas.openxmlformats.org/officeDocument/2006/relationships" id="260" r:id="R95767bae1abd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84738bb7b40a2" /><Relationship Type="http://schemas.openxmlformats.org/officeDocument/2006/relationships/slide" Target="/ppt/slides/slide1.xml" Id="Rdfc7eb34f1a943a4" /><Relationship Type="http://schemas.openxmlformats.org/officeDocument/2006/relationships/slide" Target="/ppt/slides/slide2.xml" Id="Rfd1193d2e5a9405a" /><Relationship Type="http://schemas.openxmlformats.org/officeDocument/2006/relationships/slide" Target="/ppt/slides/slide3.xml" Id="R7cf364dd409b41e2" /><Relationship Type="http://schemas.openxmlformats.org/officeDocument/2006/relationships/slide" Target="/ppt/slides/slide4.xml" Id="R46a05dce3fb84c51" /><Relationship Type="http://schemas.openxmlformats.org/officeDocument/2006/relationships/slide" Target="/ppt/slides/slide5.xml" Id="R95767bae1abd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37ee5f584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c113d62e4928" /><Relationship Type="http://schemas.openxmlformats.org/officeDocument/2006/relationships/theme" Target="/ppt/slideMasters/theme/theme1.xml" Id="R1cf4e337a352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9c113d62e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48e69d9e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965c48bb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55b1091e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12857d8af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44b2dbed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