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c3d818af3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c4ad02f4845c9"/>
  </p:sldMasterIdLst>
  <p:sldIdLst>
    <p:sldId xmlns:r="http://schemas.openxmlformats.org/officeDocument/2006/relationships" id="256" r:id="Rd3f45ca42fdd4716"/>
    <p:sldId xmlns:r="http://schemas.openxmlformats.org/officeDocument/2006/relationships" id="257" r:id="R7269d797e7af409d"/>
    <p:sldId xmlns:r="http://schemas.openxmlformats.org/officeDocument/2006/relationships" id="258" r:id="R259d53ec97fe4eba"/>
    <p:sldId xmlns:r="http://schemas.openxmlformats.org/officeDocument/2006/relationships" id="259" r:id="Ra98d1a2e3c8c44c0"/>
    <p:sldId xmlns:r="http://schemas.openxmlformats.org/officeDocument/2006/relationships" id="260" r:id="Rd608a34c884b4f1f"/>
    <p:sldId xmlns:r="http://schemas.openxmlformats.org/officeDocument/2006/relationships" id="261" r:id="Rabdb2d9daad94c2b"/>
    <p:sldId xmlns:r="http://schemas.openxmlformats.org/officeDocument/2006/relationships" id="262" r:id="R2bbf82c7c087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c4ad02f4845c9" /><Relationship Type="http://schemas.openxmlformats.org/officeDocument/2006/relationships/slide" Target="/ppt/slides/slide1.xml" Id="Rd3f45ca42fdd4716" /><Relationship Type="http://schemas.openxmlformats.org/officeDocument/2006/relationships/slide" Target="/ppt/slides/slide2.xml" Id="R7269d797e7af409d" /><Relationship Type="http://schemas.openxmlformats.org/officeDocument/2006/relationships/slide" Target="/ppt/slides/slide3.xml" Id="R259d53ec97fe4eba" /><Relationship Type="http://schemas.openxmlformats.org/officeDocument/2006/relationships/slide" Target="/ppt/slides/slide4.xml" Id="Ra98d1a2e3c8c44c0" /><Relationship Type="http://schemas.openxmlformats.org/officeDocument/2006/relationships/slide" Target="/ppt/slides/slide5.xml" Id="Rd608a34c884b4f1f" /><Relationship Type="http://schemas.openxmlformats.org/officeDocument/2006/relationships/slide" Target="/ppt/slides/slide6.xml" Id="Rabdb2d9daad94c2b" /><Relationship Type="http://schemas.openxmlformats.org/officeDocument/2006/relationships/slide" Target="/ppt/slides/slide7.xml" Id="R2bbf82c7c087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02aaf20b5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153976e94a16" /><Relationship Type="http://schemas.openxmlformats.org/officeDocument/2006/relationships/theme" Target="/ppt/slideMasters/theme/theme1.xml" Id="R89137b1fb3cb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4153976e9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296319a1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a9f29dd0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628303db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e538c8eb1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3d0e3054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66442536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473b4863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NIFIRA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NIFIRA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BOBKIEWICZ MAGDALENA 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RABCZYNSKI DARIUSZ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Gjefsenbråtan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NIFIRA AS</a:t>
            </a:r>
          </a:p>
        </p:txBody>
      </p:sp>
    </p:spTree>
  </p:cSld>
  <p:clrMapOvr>
    <a:masterClrMapping xmlns:a="http://schemas.openxmlformats.org/drawingml/2006/main"/>
  </p:clrMapOvr>
</p:sld>
</file>