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943e4b04584b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8652be0e94463c"/>
  </p:sldMasterIdLst>
  <p:sldIdLst>
    <p:sldId xmlns:r="http://schemas.openxmlformats.org/officeDocument/2006/relationships" id="256" r:id="R544d168c95284fef"/>
    <p:sldId xmlns:r="http://schemas.openxmlformats.org/officeDocument/2006/relationships" id="257" r:id="Rce738c76dc634dcc"/>
    <p:sldId xmlns:r="http://schemas.openxmlformats.org/officeDocument/2006/relationships" id="258" r:id="R41727e398fea4f41"/>
    <p:sldId xmlns:r="http://schemas.openxmlformats.org/officeDocument/2006/relationships" id="259" r:id="R0757f6fdbd0c4be1"/>
    <p:sldId xmlns:r="http://schemas.openxmlformats.org/officeDocument/2006/relationships" id="260" r:id="Ra731dd6fc6c749c3"/>
    <p:sldId xmlns:r="http://schemas.openxmlformats.org/officeDocument/2006/relationships" id="261" r:id="R2fb0235e41464a83"/>
    <p:sldId xmlns:r="http://schemas.openxmlformats.org/officeDocument/2006/relationships" id="262" r:id="Re8496288e02540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8652be0e94463c" /><Relationship Type="http://schemas.openxmlformats.org/officeDocument/2006/relationships/slide" Target="/ppt/slides/slide1.xml" Id="R544d168c95284fef" /><Relationship Type="http://schemas.openxmlformats.org/officeDocument/2006/relationships/slide" Target="/ppt/slides/slide2.xml" Id="Rce738c76dc634dcc" /><Relationship Type="http://schemas.openxmlformats.org/officeDocument/2006/relationships/slide" Target="/ppt/slides/slide3.xml" Id="R41727e398fea4f41" /><Relationship Type="http://schemas.openxmlformats.org/officeDocument/2006/relationships/slide" Target="/ppt/slides/slide4.xml" Id="R0757f6fdbd0c4be1" /><Relationship Type="http://schemas.openxmlformats.org/officeDocument/2006/relationships/slide" Target="/ppt/slides/slide5.xml" Id="Ra731dd6fc6c749c3" /><Relationship Type="http://schemas.openxmlformats.org/officeDocument/2006/relationships/slide" Target="/ppt/slides/slide6.xml" Id="R2fb0235e41464a83" /><Relationship Type="http://schemas.openxmlformats.org/officeDocument/2006/relationships/slide" Target="/ppt/slides/slide7.xml" Id="Re8496288e02540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9e8f5cb26a4c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c5fb3c0154ccf" /><Relationship Type="http://schemas.openxmlformats.org/officeDocument/2006/relationships/theme" Target="/ppt/slideMasters/theme/theme1.xml" Id="R3f5a0f2f02e04f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fc5fb3c0154c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d2e086e724b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14057bf6843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3fe1bc54449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0906a7d9046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22755a7a842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12789afd34f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e6dd106f946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CASH IS KINDZ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IS KINDZ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CASH IS KINDZ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IS KINDZ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IS KINDZ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IS KINDZ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220 290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IS KINDZ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ABELSNES KINDEM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IS KINDZ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Fladagers gate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928 275 388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IS KINDZ AS</a:t>
            </a:r>
          </a:p>
        </p:txBody>
      </p:sp>
    </p:spTree>
  </p:cSld>
  <p:clrMapOvr>
    <a:masterClrMapping xmlns:a="http://schemas.openxmlformats.org/drawingml/2006/main"/>
  </p:clrMapOvr>
</p:sld>
</file>