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caaefcbd8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48b00dedb4e93"/>
  </p:sldMasterIdLst>
  <p:sldIdLst>
    <p:sldId xmlns:r="http://schemas.openxmlformats.org/officeDocument/2006/relationships" id="256" r:id="R70671ee6bc4d4605"/>
    <p:sldId xmlns:r="http://schemas.openxmlformats.org/officeDocument/2006/relationships" id="257" r:id="R57d2b65f08794726"/>
    <p:sldId xmlns:r="http://schemas.openxmlformats.org/officeDocument/2006/relationships" id="258" r:id="Rae88cde5f74a4ec3"/>
    <p:sldId xmlns:r="http://schemas.openxmlformats.org/officeDocument/2006/relationships" id="259" r:id="R88cabed2977248c8"/>
    <p:sldId xmlns:r="http://schemas.openxmlformats.org/officeDocument/2006/relationships" id="260" r:id="Rd2dbc8c19ddd4dbf"/>
    <p:sldId xmlns:r="http://schemas.openxmlformats.org/officeDocument/2006/relationships" id="261" r:id="Re1cf268d30b74543"/>
    <p:sldId xmlns:r="http://schemas.openxmlformats.org/officeDocument/2006/relationships" id="262" r:id="R11f428421529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48b00dedb4e93" /><Relationship Type="http://schemas.openxmlformats.org/officeDocument/2006/relationships/slide" Target="/ppt/slides/slide1.xml" Id="R70671ee6bc4d4605" /><Relationship Type="http://schemas.openxmlformats.org/officeDocument/2006/relationships/slide" Target="/ppt/slides/slide2.xml" Id="R57d2b65f08794726" /><Relationship Type="http://schemas.openxmlformats.org/officeDocument/2006/relationships/slide" Target="/ppt/slides/slide3.xml" Id="Rae88cde5f74a4ec3" /><Relationship Type="http://schemas.openxmlformats.org/officeDocument/2006/relationships/slide" Target="/ppt/slides/slide4.xml" Id="R88cabed2977248c8" /><Relationship Type="http://schemas.openxmlformats.org/officeDocument/2006/relationships/slide" Target="/ppt/slides/slide5.xml" Id="Rd2dbc8c19ddd4dbf" /><Relationship Type="http://schemas.openxmlformats.org/officeDocument/2006/relationships/slide" Target="/ppt/slides/slide6.xml" Id="Re1cf268d30b74543" /><Relationship Type="http://schemas.openxmlformats.org/officeDocument/2006/relationships/slide" Target="/ppt/slides/slide7.xml" Id="R11f428421529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f9d250047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6c69e6b04685" /><Relationship Type="http://schemas.openxmlformats.org/officeDocument/2006/relationships/theme" Target="/ppt/slideMasters/theme/theme1.xml" Id="R166e3fe5f923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d6c69e6b0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ea7c1291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c656ada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1efaacbaa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12d4b664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562ccb82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12910de3f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36fc6e3f7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ANFA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33 406 262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FARBU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Farbu, Vinnahaugveien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ANFA AS</a:t>
            </a:r>
          </a:p>
        </p:txBody>
      </p:sp>
    </p:spTree>
  </p:cSld>
  <p:clrMapOvr>
    <a:masterClrMapping xmlns:a="http://schemas.openxmlformats.org/drawingml/2006/main"/>
  </p:clrMapOvr>
</p:sld>
</file>